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C000"/>
    <a:srgbClr val="2F528F"/>
    <a:srgbClr val="BF9000"/>
    <a:srgbClr val="2E75B6"/>
    <a:srgbClr val="FF66FF"/>
    <a:srgbClr val="2F5597"/>
    <a:srgbClr val="FF9933"/>
    <a:srgbClr val="CC00FF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37" d="100"/>
          <a:sy n="37" d="100"/>
        </p:scale>
        <p:origin x="258" y="4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8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13" Type="http://schemas.microsoft.com/office/2007/relationships/hdphoto" Target="../media/hdphoto2.wdp"/><Relationship Id="rId18" Type="http://schemas.openxmlformats.org/officeDocument/2006/relationships/image" Target="../media/image107.jpeg"/><Relationship Id="rId26" Type="http://schemas.openxmlformats.org/officeDocument/2006/relationships/image" Target="../media/image115.jpeg"/><Relationship Id="rId3" Type="http://schemas.openxmlformats.org/officeDocument/2006/relationships/image" Target="../media/image94.jpeg"/><Relationship Id="rId21" Type="http://schemas.openxmlformats.org/officeDocument/2006/relationships/image" Target="../media/image110.jpeg"/><Relationship Id="rId7" Type="http://schemas.openxmlformats.org/officeDocument/2006/relationships/image" Target="../media/image98.jpeg"/><Relationship Id="rId12" Type="http://schemas.openxmlformats.org/officeDocument/2006/relationships/image" Target="../media/image102.png"/><Relationship Id="rId17" Type="http://schemas.openxmlformats.org/officeDocument/2006/relationships/image" Target="../media/image106.jpeg"/><Relationship Id="rId25" Type="http://schemas.openxmlformats.org/officeDocument/2006/relationships/image" Target="../media/image11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5.jpeg"/><Relationship Id="rId20" Type="http://schemas.openxmlformats.org/officeDocument/2006/relationships/image" Target="../media/image109.jpeg"/><Relationship Id="rId29" Type="http://schemas.openxmlformats.org/officeDocument/2006/relationships/image" Target="../media/image1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11" Type="http://schemas.microsoft.com/office/2007/relationships/hdphoto" Target="../media/hdphoto1.wdp"/><Relationship Id="rId24" Type="http://schemas.openxmlformats.org/officeDocument/2006/relationships/image" Target="../media/image113.jpeg"/><Relationship Id="rId5" Type="http://schemas.openxmlformats.org/officeDocument/2006/relationships/image" Target="../media/image96.jpeg"/><Relationship Id="rId15" Type="http://schemas.openxmlformats.org/officeDocument/2006/relationships/image" Target="../media/image104.jpeg"/><Relationship Id="rId23" Type="http://schemas.openxmlformats.org/officeDocument/2006/relationships/image" Target="../media/image112.jpeg"/><Relationship Id="rId28" Type="http://schemas.openxmlformats.org/officeDocument/2006/relationships/image" Target="../media/image117.jpeg"/><Relationship Id="rId10" Type="http://schemas.openxmlformats.org/officeDocument/2006/relationships/image" Target="../media/image101.png"/><Relationship Id="rId19" Type="http://schemas.openxmlformats.org/officeDocument/2006/relationships/image" Target="../media/image108.jpeg"/><Relationship Id="rId31" Type="http://schemas.openxmlformats.org/officeDocument/2006/relationships/image" Target="../media/image120.jpe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Relationship Id="rId14" Type="http://schemas.openxmlformats.org/officeDocument/2006/relationships/image" Target="../media/image103.jpeg"/><Relationship Id="rId22" Type="http://schemas.openxmlformats.org/officeDocument/2006/relationships/image" Target="../media/image111.jpeg"/><Relationship Id="rId27" Type="http://schemas.openxmlformats.org/officeDocument/2006/relationships/image" Target="../media/image116.jpeg"/><Relationship Id="rId30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Joseph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40710" y="21476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39" y="1111224"/>
            <a:ext cx="2445969" cy="294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Villaamil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421542" y="11089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107296"/>
            <a:ext cx="620305" cy="341576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Cabezas de San Juan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8" y="1818934"/>
            <a:ext cx="691808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7974383" y="1541062"/>
            <a:ext cx="783491" cy="270407"/>
          </a:xfrm>
          <a:prstGeom prst="wedgeRectCallout">
            <a:avLst>
              <a:gd name="adj1" fmla="val 61312"/>
              <a:gd name="adj2" fmla="val 873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353624" y="784829"/>
            <a:ext cx="826961" cy="378719"/>
          </a:xfrm>
          <a:prstGeom prst="wedgeRectCallout">
            <a:avLst>
              <a:gd name="adj1" fmla="val -59365"/>
              <a:gd name="adj2" fmla="val 254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 (</a:t>
            </a:r>
            <a:r>
              <a:rPr lang="es-ES" sz="800" dirty="0" err="1">
                <a:solidFill>
                  <a:schemeClr val="tx1"/>
                </a:solidFill>
              </a:rPr>
              <a:t>Fra</a:t>
            </a:r>
            <a:r>
              <a:rPr lang="es-ES" sz="800" dirty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418546" y="2195041"/>
            <a:ext cx="874767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 (</a:t>
            </a:r>
            <a:r>
              <a:rPr lang="es-ES" sz="800" dirty="0" err="1">
                <a:solidFill>
                  <a:schemeClr val="tx1"/>
                </a:solidFill>
              </a:rPr>
              <a:t>Esp</a:t>
            </a:r>
            <a:r>
              <a:rPr lang="es-ES" sz="800" dirty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2022354" y="757160"/>
            <a:ext cx="783491" cy="312420"/>
          </a:xfrm>
          <a:prstGeom prst="wedgeRectCallout">
            <a:avLst>
              <a:gd name="adj1" fmla="val 49281"/>
              <a:gd name="adj2" fmla="val 614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4830" y="1424439"/>
            <a:ext cx="783491" cy="408662"/>
          </a:xfrm>
          <a:prstGeom prst="wedgeRectCallout">
            <a:avLst>
              <a:gd name="adj1" fmla="val -60172"/>
              <a:gd name="adj2" fmla="val 213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7121616" y="2770513"/>
            <a:ext cx="894949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El Empecinado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008" y="5048908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6764873" y="768562"/>
            <a:ext cx="783491" cy="312420"/>
          </a:xfrm>
          <a:prstGeom prst="wedgeRectCallout">
            <a:avLst>
              <a:gd name="adj1" fmla="val -56486"/>
              <a:gd name="adj2" fmla="val 64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9D618FDC-DB51-4B3A-A46D-E4564AD55FA2}"/>
              </a:ext>
            </a:extLst>
          </p:cNvPr>
          <p:cNvSpPr/>
          <p:nvPr/>
        </p:nvSpPr>
        <p:spPr>
          <a:xfrm>
            <a:off x="8817876" y="2770513"/>
            <a:ext cx="874700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A220C257-F304-45D9-BB64-30A09B6FAC1C}"/>
              </a:ext>
            </a:extLst>
          </p:cNvPr>
          <p:cNvSpPr/>
          <p:nvPr/>
        </p:nvSpPr>
        <p:spPr>
          <a:xfrm>
            <a:off x="6371719" y="2778011"/>
            <a:ext cx="625594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519529AF-01D1-4CA5-9994-93CB1C6F49A6}"/>
              </a:ext>
            </a:extLst>
          </p:cNvPr>
          <p:cNvSpPr/>
          <p:nvPr/>
        </p:nvSpPr>
        <p:spPr>
          <a:xfrm>
            <a:off x="8834698" y="2083686"/>
            <a:ext cx="874700" cy="312420"/>
          </a:xfrm>
          <a:prstGeom prst="wedgeRectCallout">
            <a:avLst>
              <a:gd name="adj1" fmla="val 798"/>
              <a:gd name="adj2" fmla="val 81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85303A6E-E433-4522-B730-F78DF60D9016}"/>
              </a:ext>
            </a:extLst>
          </p:cNvPr>
          <p:cNvSpPr/>
          <p:nvPr/>
        </p:nvSpPr>
        <p:spPr>
          <a:xfrm>
            <a:off x="10252706" y="2105759"/>
            <a:ext cx="783830" cy="400239"/>
          </a:xfrm>
          <a:prstGeom prst="wedgeRectCallout">
            <a:avLst>
              <a:gd name="adj1" fmla="val -65356"/>
              <a:gd name="adj2" fmla="val 29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División Territorial en Provincias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A8B95797-B323-4A52-ABA9-175A8CBD4B18}"/>
              </a:ext>
            </a:extLst>
          </p:cNvPr>
          <p:cNvSpPr/>
          <p:nvPr/>
        </p:nvSpPr>
        <p:spPr>
          <a:xfrm>
            <a:off x="11207499" y="2762037"/>
            <a:ext cx="815956" cy="322631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Motines anticlericales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B3F3E033-BFC4-4DEA-A294-89608895E85E}"/>
              </a:ext>
            </a:extLst>
          </p:cNvPr>
          <p:cNvSpPr/>
          <p:nvPr/>
        </p:nvSpPr>
        <p:spPr>
          <a:xfrm>
            <a:off x="7520068" y="2133129"/>
            <a:ext cx="815956" cy="322631"/>
          </a:xfrm>
          <a:prstGeom prst="wedgeRectCallout">
            <a:avLst>
              <a:gd name="adj1" fmla="val 57144"/>
              <a:gd name="adj2" fmla="val 274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Guerra </a:t>
            </a:r>
            <a:r>
              <a:rPr lang="es-ES" sz="800" dirty="0" err="1">
                <a:solidFill>
                  <a:schemeClr val="tx1"/>
                </a:solidFill>
              </a:rPr>
              <a:t>dels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malcontents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4CBD5FCA-48FA-440E-8A67-41A5692352E4}"/>
              </a:ext>
            </a:extLst>
          </p:cNvPr>
          <p:cNvSpPr/>
          <p:nvPr/>
        </p:nvSpPr>
        <p:spPr>
          <a:xfrm>
            <a:off x="5387685" y="762108"/>
            <a:ext cx="815956" cy="322631"/>
          </a:xfrm>
          <a:prstGeom prst="wedgeRectCallout">
            <a:avLst>
              <a:gd name="adj1" fmla="val 60646"/>
              <a:gd name="adj2" fmla="val 51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Guardia Real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B38B38A2-3D49-4309-ACE6-3E6469639B15}"/>
              </a:ext>
            </a:extLst>
          </p:cNvPr>
          <p:cNvSpPr/>
          <p:nvPr/>
        </p:nvSpPr>
        <p:spPr>
          <a:xfrm>
            <a:off x="368274" y="4725311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Aranjuez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B7A5DE21-8E3C-4DF7-9BD0-7AA0C1E28DFD}"/>
              </a:ext>
            </a:extLst>
          </p:cNvPr>
          <p:cNvSpPr/>
          <p:nvPr/>
        </p:nvSpPr>
        <p:spPr>
          <a:xfrm>
            <a:off x="2459720" y="4756491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Espoz y Mina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A587CA2C-F683-4A50-9ED1-BC0E5EAD517D}"/>
              </a:ext>
            </a:extLst>
          </p:cNvPr>
          <p:cNvSpPr/>
          <p:nvPr/>
        </p:nvSpPr>
        <p:spPr>
          <a:xfrm>
            <a:off x="2889314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Porlier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27FD35C7-5C98-4589-8EE6-65E77C59D38A}"/>
              </a:ext>
            </a:extLst>
          </p:cNvPr>
          <p:cNvSpPr/>
          <p:nvPr/>
        </p:nvSpPr>
        <p:spPr>
          <a:xfrm>
            <a:off x="3728321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Lacy y Milans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4940B84B-740D-4D33-8775-85A8F66AC0FE}"/>
              </a:ext>
            </a:extLst>
          </p:cNvPr>
          <p:cNvSpPr/>
          <p:nvPr/>
        </p:nvSpPr>
        <p:spPr>
          <a:xfrm>
            <a:off x="4605054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Vidal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86FD3580-8760-486D-BFC2-F99C893A1DE0}"/>
              </a:ext>
            </a:extLst>
          </p:cNvPr>
          <p:cNvSpPr/>
          <p:nvPr/>
        </p:nvSpPr>
        <p:spPr>
          <a:xfrm>
            <a:off x="5574155" y="1419706"/>
            <a:ext cx="789042" cy="361712"/>
          </a:xfrm>
          <a:prstGeom prst="wedgeRectCallout">
            <a:avLst>
              <a:gd name="adj1" fmla="val -72263"/>
              <a:gd name="adj2" fmla="val 41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Sustitución de la horca por el garrote 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7" name="Speech Bubble: Rectangle 206">
            <a:extLst>
              <a:ext uri="{FF2B5EF4-FFF2-40B4-BE49-F238E27FC236}">
                <a16:creationId xmlns:a16="http://schemas.microsoft.com/office/drawing/2014/main" id="{0BFDBC68-25FE-4BE6-8907-10C292922DF8}"/>
              </a:ext>
            </a:extLst>
          </p:cNvPr>
          <p:cNvSpPr/>
          <p:nvPr/>
        </p:nvSpPr>
        <p:spPr>
          <a:xfrm>
            <a:off x="8909490" y="1397860"/>
            <a:ext cx="783491" cy="377005"/>
          </a:xfrm>
          <a:prstGeom prst="wedgeRectCallout">
            <a:avLst>
              <a:gd name="adj1" fmla="val -1253"/>
              <a:gd name="adj2" fmla="val 769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Creación de la Bolsa de Madrid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246565" y="1840339"/>
            <a:ext cx="2540117" cy="258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r>
              <a:rPr lang="en-US" sz="1600" dirty="0">
                <a:solidFill>
                  <a:schemeClr val="bg1"/>
                </a:solidFill>
              </a:rPr>
              <a:t> (Mel-Valdés)</a:t>
            </a:r>
          </a:p>
        </p:txBody>
      </p:sp>
      <p:sp>
        <p:nvSpPr>
          <p:cNvPr id="208" name="Speech Bubble: Rectangle 207">
            <a:extLst>
              <a:ext uri="{FF2B5EF4-FFF2-40B4-BE49-F238E27FC236}">
                <a16:creationId xmlns:a16="http://schemas.microsoft.com/office/drawing/2014/main" id="{58CA3C8E-7C30-4E7B-A461-85574051F2DA}"/>
              </a:ext>
            </a:extLst>
          </p:cNvPr>
          <p:cNvSpPr/>
          <p:nvPr/>
        </p:nvSpPr>
        <p:spPr>
          <a:xfrm>
            <a:off x="5528013" y="4846321"/>
            <a:ext cx="750867" cy="586206"/>
          </a:xfrm>
          <a:prstGeom prst="wedgeRectCallout">
            <a:avLst>
              <a:gd name="adj1" fmla="val -69848"/>
              <a:gd name="adj2" fmla="val 699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Ateneo de Madrid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BFE2F325-6CEA-4AE7-A61C-5C5E15762E22}"/>
              </a:ext>
            </a:extLst>
          </p:cNvPr>
          <p:cNvSpPr/>
          <p:nvPr/>
        </p:nvSpPr>
        <p:spPr>
          <a:xfrm>
            <a:off x="4098456" y="5131789"/>
            <a:ext cx="786302" cy="475927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Museo del Prado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EE883B98-7770-412D-A2E9-D753A3622C55}"/>
              </a:ext>
            </a:extLst>
          </p:cNvPr>
          <p:cNvSpPr/>
          <p:nvPr/>
        </p:nvSpPr>
        <p:spPr>
          <a:xfrm>
            <a:off x="5619203" y="2098636"/>
            <a:ext cx="789042" cy="361712"/>
          </a:xfrm>
          <a:prstGeom prst="wedgeRectCallout">
            <a:avLst>
              <a:gd name="adj1" fmla="val -77042"/>
              <a:gd name="adj2" fmla="val 547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97B3CF98-6F1B-4AA7-A5DE-D285E2A30E37}"/>
              </a:ext>
            </a:extLst>
          </p:cNvPr>
          <p:cNvSpPr/>
          <p:nvPr/>
        </p:nvSpPr>
        <p:spPr>
          <a:xfrm>
            <a:off x="2981876" y="1896009"/>
            <a:ext cx="602470" cy="351629"/>
          </a:xfrm>
          <a:prstGeom prst="wedgeRectCallout">
            <a:avLst>
              <a:gd name="adj1" fmla="val -57927"/>
              <a:gd name="adj2" fmla="val 260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2" name="Speech Bubble: Rectangle 211">
            <a:extLst>
              <a:ext uri="{FF2B5EF4-FFF2-40B4-BE49-F238E27FC236}">
                <a16:creationId xmlns:a16="http://schemas.microsoft.com/office/drawing/2014/main" id="{7B4494EE-AF84-4B47-84F2-EED29D8D5CE8}"/>
              </a:ext>
            </a:extLst>
          </p:cNvPr>
          <p:cNvSpPr/>
          <p:nvPr/>
        </p:nvSpPr>
        <p:spPr>
          <a:xfrm>
            <a:off x="365387" y="1405757"/>
            <a:ext cx="1913176" cy="428181"/>
          </a:xfrm>
          <a:prstGeom prst="wedgeRectCallout">
            <a:avLst>
              <a:gd name="adj1" fmla="val 54379"/>
              <a:gd name="adj2" fmla="val 230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Sob. Nacional, Divisi</a:t>
            </a:r>
            <a:r>
              <a:rPr lang="es-ES" sz="800" dirty="0" err="1">
                <a:solidFill>
                  <a:schemeClr val="tx1"/>
                </a:solidFill>
              </a:rPr>
              <a:t>ón</a:t>
            </a:r>
            <a:r>
              <a:rPr lang="es-ES" sz="800" dirty="0">
                <a:solidFill>
                  <a:schemeClr val="tx1"/>
                </a:solidFill>
              </a:rPr>
              <a:t> de Poderes, igualdad de los ciudadanos, derechos y libertades, Monarquía Parlamentaria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F51EE6BD-7657-4428-BFC8-CF5048F4F14E}"/>
              </a:ext>
            </a:extLst>
          </p:cNvPr>
          <p:cNvSpPr/>
          <p:nvPr/>
        </p:nvSpPr>
        <p:spPr>
          <a:xfrm>
            <a:off x="9873495" y="1463637"/>
            <a:ext cx="783069" cy="312420"/>
          </a:xfrm>
          <a:prstGeom prst="wedgeRectCallout">
            <a:avLst>
              <a:gd name="adj1" fmla="val -17623"/>
              <a:gd name="adj2" fmla="val 719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Muerte de El Tempranillo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3878D6B6-F536-4670-9ED7-649C388C4DFE}"/>
              </a:ext>
            </a:extLst>
          </p:cNvPr>
          <p:cNvSpPr/>
          <p:nvPr/>
        </p:nvSpPr>
        <p:spPr>
          <a:xfrm>
            <a:off x="375358" y="4220978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Agustina de Aragón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2FB3BFD5-D157-4CD8-B5F0-C3F7CC6965FA}"/>
              </a:ext>
            </a:extLst>
          </p:cNvPr>
          <p:cNvSpPr/>
          <p:nvPr/>
        </p:nvSpPr>
        <p:spPr>
          <a:xfrm>
            <a:off x="1602994" y="4220978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Manuela Malasaña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2DDFFB16-CF72-4F96-91EA-3B7BC67D1DFA}"/>
              </a:ext>
            </a:extLst>
          </p:cNvPr>
          <p:cNvSpPr/>
          <p:nvPr/>
        </p:nvSpPr>
        <p:spPr>
          <a:xfrm>
            <a:off x="2992652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Muñoz-Torrero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517291D1-7463-4FA9-8D5F-F7ED0141C898}"/>
              </a:ext>
            </a:extLst>
          </p:cNvPr>
          <p:cNvSpPr/>
          <p:nvPr/>
        </p:nvSpPr>
        <p:spPr>
          <a:xfrm>
            <a:off x="4315840" y="420324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Agustín de Argüelles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F95F657E-F1A3-4737-8684-4296FE85AA26}"/>
              </a:ext>
            </a:extLst>
          </p:cNvPr>
          <p:cNvSpPr/>
          <p:nvPr/>
        </p:nvSpPr>
        <p:spPr>
          <a:xfrm>
            <a:off x="5601694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Rafael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C92D537E-CE19-4937-80E1-241B1A230C03}"/>
              </a:ext>
            </a:extLst>
          </p:cNvPr>
          <p:cNvSpPr/>
          <p:nvPr/>
        </p:nvSpPr>
        <p:spPr>
          <a:xfrm>
            <a:off x="6924078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María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85B5AF0E-BCA2-47D8-B0D9-F39BC411C6B9}"/>
              </a:ext>
            </a:extLst>
          </p:cNvPr>
          <p:cNvSpPr/>
          <p:nvPr/>
        </p:nvSpPr>
        <p:spPr>
          <a:xfrm>
            <a:off x="8362062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. De la Rosa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1E810D46-94E7-4D04-8B37-ED41FF317805}"/>
              </a:ext>
            </a:extLst>
          </p:cNvPr>
          <p:cNvSpPr/>
          <p:nvPr/>
        </p:nvSpPr>
        <p:spPr>
          <a:xfrm>
            <a:off x="9676535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 Conde de Toreno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B9221758-09C8-4121-B145-EF5A28EC84C0}"/>
              </a:ext>
            </a:extLst>
          </p:cNvPr>
          <p:cNvSpPr/>
          <p:nvPr/>
        </p:nvSpPr>
        <p:spPr>
          <a:xfrm>
            <a:off x="10922671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9" y="6135528"/>
            <a:ext cx="2923013" cy="19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892002" y="6120534"/>
            <a:ext cx="1276706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Reg.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175705" y="5914670"/>
            <a:ext cx="4892105" cy="20785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2890998" y="5888117"/>
            <a:ext cx="1277710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1" y="5887790"/>
            <a:ext cx="115559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708941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771675" y="5894858"/>
            <a:ext cx="35177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9993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89909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276250" y="114779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Moderado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4900601" y="-2245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883388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Bienio</a:t>
            </a:r>
            <a:r>
              <a:rPr lang="en-US" sz="1100" dirty="0">
                <a:solidFill>
                  <a:schemeClr val="tx1"/>
                </a:solidFill>
              </a:rPr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64806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148486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415805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83836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Esclavitud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7663"/>
              <a:gd name="adj2" fmla="val 691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1750352" y="5229757"/>
            <a:ext cx="650086" cy="273742"/>
          </a:xfrm>
          <a:prstGeom prst="wedgeRectCallout">
            <a:avLst>
              <a:gd name="adj1" fmla="val 56077"/>
              <a:gd name="adj2" fmla="val 716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3914681" y="2096900"/>
            <a:ext cx="1037948" cy="345335"/>
          </a:xfrm>
          <a:prstGeom prst="wedgeRectCallout">
            <a:avLst>
              <a:gd name="adj1" fmla="val 54465"/>
              <a:gd name="adj2" fmla="val 643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0085"/>
              <a:gd name="adj2" fmla="val 9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67175" y="2060087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8FA25429-34AC-47E6-A9BD-7BD55ECD18F4}"/>
              </a:ext>
            </a:extLst>
          </p:cNvPr>
          <p:cNvSpPr/>
          <p:nvPr/>
        </p:nvSpPr>
        <p:spPr>
          <a:xfrm>
            <a:off x="4244733" y="2797549"/>
            <a:ext cx="528386" cy="361712"/>
          </a:xfrm>
          <a:prstGeom prst="wedgeRectCallout">
            <a:avLst>
              <a:gd name="adj1" fmla="val 16584"/>
              <a:gd name="adj2" fmla="val 651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Guardia Civil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BE3A2505-B6D1-46DB-9CCC-C8705AF37A09}"/>
              </a:ext>
            </a:extLst>
          </p:cNvPr>
          <p:cNvSpPr/>
          <p:nvPr/>
        </p:nvSpPr>
        <p:spPr>
          <a:xfrm>
            <a:off x="3385459" y="2787661"/>
            <a:ext cx="789042" cy="361712"/>
          </a:xfrm>
          <a:prstGeom prst="wedgeRectCallout">
            <a:avLst>
              <a:gd name="adj1" fmla="val 43624"/>
              <a:gd name="adj2" fmla="val 677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7BB306D8-DFFA-45C2-9904-FDF31A6546E3}"/>
              </a:ext>
            </a:extLst>
          </p:cNvPr>
          <p:cNvSpPr/>
          <p:nvPr/>
        </p:nvSpPr>
        <p:spPr>
          <a:xfrm>
            <a:off x="6269687" y="1796521"/>
            <a:ext cx="841339" cy="510367"/>
          </a:xfrm>
          <a:prstGeom prst="wedgeRectCallout">
            <a:avLst>
              <a:gd name="adj1" fmla="val 6695"/>
              <a:gd name="adj2" fmla="val 841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Adopción del Sistema Métrico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8CB72E8-71B5-4AA9-A8DF-87584B843DC1}"/>
              </a:ext>
            </a:extLst>
          </p:cNvPr>
          <p:cNvSpPr/>
          <p:nvPr/>
        </p:nvSpPr>
        <p:spPr>
          <a:xfrm>
            <a:off x="9756787" y="5662696"/>
            <a:ext cx="894980" cy="236951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Bienio</a:t>
            </a:r>
            <a:r>
              <a:rPr lang="en-US" sz="1100" dirty="0"/>
              <a:t> Mod.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926CEDF-DFE5-4BF0-8E99-C6BBB2273458}"/>
              </a:ext>
            </a:extLst>
          </p:cNvPr>
          <p:cNvSpPr/>
          <p:nvPr/>
        </p:nvSpPr>
        <p:spPr>
          <a:xfrm>
            <a:off x="10645482" y="5672353"/>
            <a:ext cx="1554687" cy="236951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Década</a:t>
            </a:r>
            <a:r>
              <a:rPr lang="en-US" sz="1100" dirty="0"/>
              <a:t> U.L.</a:t>
            </a: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DCEE83ED-CFD5-4E0A-8C77-9EA2AEB9F25D}"/>
              </a:ext>
            </a:extLst>
          </p:cNvPr>
          <p:cNvSpPr/>
          <p:nvPr/>
        </p:nvSpPr>
        <p:spPr>
          <a:xfrm>
            <a:off x="10269204" y="1769312"/>
            <a:ext cx="838678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Moyano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3B615E0C-36F7-424A-B3F2-A91AA274722E}"/>
              </a:ext>
            </a:extLst>
          </p:cNvPr>
          <p:cNvSpPr/>
          <p:nvPr/>
        </p:nvSpPr>
        <p:spPr>
          <a:xfrm>
            <a:off x="5392352" y="1796728"/>
            <a:ext cx="841339" cy="510367"/>
          </a:xfrm>
          <a:prstGeom prst="wedgeRectCallout">
            <a:avLst>
              <a:gd name="adj1" fmla="val -40855"/>
              <a:gd name="adj2" fmla="val 84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Isabel II se casa con Fco. Asís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D392F084-9309-4996-9749-92D562437E91}"/>
              </a:ext>
            </a:extLst>
          </p:cNvPr>
          <p:cNvSpPr/>
          <p:nvPr/>
        </p:nvSpPr>
        <p:spPr>
          <a:xfrm>
            <a:off x="2634253" y="5223811"/>
            <a:ext cx="834742" cy="331426"/>
          </a:xfrm>
          <a:prstGeom prst="wedgeRectCallout">
            <a:avLst>
              <a:gd name="adj1" fmla="val -23088"/>
              <a:gd name="adj2" fmla="val 643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9" name="Speech Bubble: Rectangle 248">
            <a:extLst>
              <a:ext uri="{FF2B5EF4-FFF2-40B4-BE49-F238E27FC236}">
                <a16:creationId xmlns:a16="http://schemas.microsoft.com/office/drawing/2014/main" id="{E7906543-A8CC-4F0E-AE9D-CAD53CAB3BA8}"/>
              </a:ext>
            </a:extLst>
          </p:cNvPr>
          <p:cNvSpPr/>
          <p:nvPr/>
        </p:nvSpPr>
        <p:spPr>
          <a:xfrm>
            <a:off x="9441214" y="1341820"/>
            <a:ext cx="1742885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Manifiesto de Manzanares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0" name="Speech Bubble: Rectangle 249">
            <a:extLst>
              <a:ext uri="{FF2B5EF4-FFF2-40B4-BE49-F238E27FC236}">
                <a16:creationId xmlns:a16="http://schemas.microsoft.com/office/drawing/2014/main" id="{C9785DDB-1EB9-4FCC-B5F8-DC13A70A70BD}"/>
              </a:ext>
            </a:extLst>
          </p:cNvPr>
          <p:cNvSpPr/>
          <p:nvPr/>
        </p:nvSpPr>
        <p:spPr>
          <a:xfrm>
            <a:off x="3751507" y="5223811"/>
            <a:ext cx="834742" cy="331426"/>
          </a:xfrm>
          <a:prstGeom prst="wedgeRectCallout">
            <a:avLst>
              <a:gd name="adj1" fmla="val -100681"/>
              <a:gd name="adj2" fmla="val 614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1" name="Speech Bubble: Rectangle 250">
            <a:extLst>
              <a:ext uri="{FF2B5EF4-FFF2-40B4-BE49-F238E27FC236}">
                <a16:creationId xmlns:a16="http://schemas.microsoft.com/office/drawing/2014/main" id="{51AA6D43-CEF7-4000-A4A0-A7BB3819C22D}"/>
              </a:ext>
            </a:extLst>
          </p:cNvPr>
          <p:cNvSpPr/>
          <p:nvPr/>
        </p:nvSpPr>
        <p:spPr>
          <a:xfrm>
            <a:off x="2707023" y="2060087"/>
            <a:ext cx="956222" cy="400509"/>
          </a:xfrm>
          <a:prstGeom prst="wedgeRectCallout">
            <a:avLst>
              <a:gd name="adj1" fmla="val 13248"/>
              <a:gd name="adj2" fmla="val 648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Insurrección de Barcelona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E347B64-C600-4C65-A87D-5F8F971F958F}"/>
              </a:ext>
            </a:extLst>
          </p:cNvPr>
          <p:cNvSpPr/>
          <p:nvPr/>
        </p:nvSpPr>
        <p:spPr>
          <a:xfrm>
            <a:off x="133788" y="116601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3" name="Speech Bubble: Rectangle 252">
            <a:extLst>
              <a:ext uri="{FF2B5EF4-FFF2-40B4-BE49-F238E27FC236}">
                <a16:creationId xmlns:a16="http://schemas.microsoft.com/office/drawing/2014/main" id="{8DB28CE6-CC7B-4523-BDBE-589799328E7C}"/>
              </a:ext>
            </a:extLst>
          </p:cNvPr>
          <p:cNvSpPr/>
          <p:nvPr/>
        </p:nvSpPr>
        <p:spPr>
          <a:xfrm>
            <a:off x="609152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Expedición Real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4" name="Speech Bubble: Rectangle 253">
            <a:extLst>
              <a:ext uri="{FF2B5EF4-FFF2-40B4-BE49-F238E27FC236}">
                <a16:creationId xmlns:a16="http://schemas.microsoft.com/office/drawing/2014/main" id="{6F66EBB6-30CB-4E22-A5CD-655A026C838D}"/>
              </a:ext>
            </a:extLst>
          </p:cNvPr>
          <p:cNvSpPr/>
          <p:nvPr/>
        </p:nvSpPr>
        <p:spPr>
          <a:xfrm>
            <a:off x="1722461" y="1552851"/>
            <a:ext cx="1076685" cy="400509"/>
          </a:xfrm>
          <a:prstGeom prst="wedgeRectCallout">
            <a:avLst>
              <a:gd name="adj1" fmla="val 56442"/>
              <a:gd name="adj2" fmla="val 695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Ayuntamientos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A556EBC9-AC2A-4F24-B9F6-AEB57C334C03}"/>
              </a:ext>
            </a:extLst>
          </p:cNvPr>
          <p:cNvSpPr/>
          <p:nvPr/>
        </p:nvSpPr>
        <p:spPr>
          <a:xfrm>
            <a:off x="6789717" y="5201357"/>
            <a:ext cx="886173" cy="343147"/>
          </a:xfrm>
          <a:prstGeom prst="wedgeRectCallout">
            <a:avLst>
              <a:gd name="adj1" fmla="val -8049"/>
              <a:gd name="adj2" fmla="val 637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Inauguración del Congreso de los Diputados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5" name="Speech Bubble: Rectangle 254">
            <a:extLst>
              <a:ext uri="{FF2B5EF4-FFF2-40B4-BE49-F238E27FC236}">
                <a16:creationId xmlns:a16="http://schemas.microsoft.com/office/drawing/2014/main" id="{DE4AE561-8373-4DF0-9D23-A04377CADC81}"/>
              </a:ext>
            </a:extLst>
          </p:cNvPr>
          <p:cNvSpPr/>
          <p:nvPr/>
        </p:nvSpPr>
        <p:spPr>
          <a:xfrm flipH="1">
            <a:off x="4336731" y="1763169"/>
            <a:ext cx="627113" cy="246490"/>
          </a:xfrm>
          <a:prstGeom prst="wedgeRectCallout">
            <a:avLst>
              <a:gd name="adj1" fmla="val -55636"/>
              <a:gd name="adj2" fmla="val 216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consumos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7" name="Speech Bubble: Rectangle 256">
            <a:extLst>
              <a:ext uri="{FF2B5EF4-FFF2-40B4-BE49-F238E27FC236}">
                <a16:creationId xmlns:a16="http://schemas.microsoft.com/office/drawing/2014/main" id="{297D2935-E652-47B1-8C46-A6651FB0E298}"/>
              </a:ext>
            </a:extLst>
          </p:cNvPr>
          <p:cNvSpPr/>
          <p:nvPr/>
        </p:nvSpPr>
        <p:spPr>
          <a:xfrm>
            <a:off x="2870450" y="1542193"/>
            <a:ext cx="956222" cy="400509"/>
          </a:xfrm>
          <a:prstGeom prst="wedgeRectCallout">
            <a:avLst>
              <a:gd name="adj1" fmla="val 13248"/>
              <a:gd name="adj2" fmla="val 410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>
                <a:solidFill>
                  <a:schemeClr val="tx1"/>
                </a:solidFill>
              </a:rPr>
              <a:t>Prop</a:t>
            </a:r>
            <a:r>
              <a:rPr lang="es-ES" sz="900" dirty="0">
                <a:solidFill>
                  <a:schemeClr val="tx1"/>
                </a:solidFill>
              </a:rPr>
              <a:t>. Acuerdo librecambista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58" name="Speech Bubble: Rectangle 257">
            <a:extLst>
              <a:ext uri="{FF2B5EF4-FFF2-40B4-BE49-F238E27FC236}">
                <a16:creationId xmlns:a16="http://schemas.microsoft.com/office/drawing/2014/main" id="{21CD930A-021B-460E-80BE-E063C2717CB8}"/>
              </a:ext>
            </a:extLst>
          </p:cNvPr>
          <p:cNvSpPr/>
          <p:nvPr/>
        </p:nvSpPr>
        <p:spPr>
          <a:xfrm>
            <a:off x="139869" y="449866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Salustiano Olózaga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0B729469-E15C-4E9E-9BFE-F1FF01ECCA17}"/>
              </a:ext>
            </a:extLst>
          </p:cNvPr>
          <p:cNvSpPr/>
          <p:nvPr/>
        </p:nvSpPr>
        <p:spPr>
          <a:xfrm>
            <a:off x="1472568" y="449866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González Bravo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0" name="Speech Bubble: Rectangle 259">
            <a:extLst>
              <a:ext uri="{FF2B5EF4-FFF2-40B4-BE49-F238E27FC236}">
                <a16:creationId xmlns:a16="http://schemas.microsoft.com/office/drawing/2014/main" id="{4B63460A-CC3F-4008-9A05-812678536673}"/>
              </a:ext>
            </a:extLst>
          </p:cNvPr>
          <p:cNvSpPr/>
          <p:nvPr/>
        </p:nvSpPr>
        <p:spPr>
          <a:xfrm>
            <a:off x="2738645" y="4479762"/>
            <a:ext cx="817879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Álvarez de Mendizábal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81B56420-EA1A-4892-AA12-CFA976641C11}"/>
              </a:ext>
            </a:extLst>
          </p:cNvPr>
          <p:cNvSpPr/>
          <p:nvPr/>
        </p:nvSpPr>
        <p:spPr>
          <a:xfrm>
            <a:off x="4138615" y="449077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Ramón María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E4D64543-24FD-4DBD-8138-584EBA77AB19}"/>
              </a:ext>
            </a:extLst>
          </p:cNvPr>
          <p:cNvSpPr/>
          <p:nvPr/>
        </p:nvSpPr>
        <p:spPr>
          <a:xfrm>
            <a:off x="5500851" y="4481973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Bravo Murillo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39C8224A-45BD-482E-AA0B-04713B3055A0}"/>
              </a:ext>
            </a:extLst>
          </p:cNvPr>
          <p:cNvSpPr/>
          <p:nvPr/>
        </p:nvSpPr>
        <p:spPr>
          <a:xfrm>
            <a:off x="6826263" y="4481973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María Orense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B0956538-0004-4645-AEB7-2D1B11FEF68D}"/>
              </a:ext>
            </a:extLst>
          </p:cNvPr>
          <p:cNvSpPr/>
          <p:nvPr/>
        </p:nvSpPr>
        <p:spPr>
          <a:xfrm>
            <a:off x="8208811" y="449128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Pascual Madoz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365FA7EE-6134-4F90-A5D0-38BB2B88B02E}"/>
              </a:ext>
            </a:extLst>
          </p:cNvPr>
          <p:cNvSpPr/>
          <p:nvPr/>
        </p:nvSpPr>
        <p:spPr>
          <a:xfrm>
            <a:off x="9628262" y="449077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Baldomero Espartero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01A9FDB6-0FD1-47BB-B8A5-403BC9F46038}"/>
              </a:ext>
            </a:extLst>
          </p:cNvPr>
          <p:cNvSpPr/>
          <p:nvPr/>
        </p:nvSpPr>
        <p:spPr>
          <a:xfrm>
            <a:off x="10904829" y="449866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Leopoldo O’Donnell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8F4EF0FE-597B-4E1D-9510-E1C87A7913C3}"/>
              </a:ext>
            </a:extLst>
          </p:cNvPr>
          <p:cNvCxnSpPr>
            <a:cxnSpLocks/>
          </p:cNvCxnSpPr>
          <p:nvPr/>
        </p:nvCxnSpPr>
        <p:spPr>
          <a:xfrm flipH="1">
            <a:off x="7735070" y="2953943"/>
            <a:ext cx="322814" cy="31480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</p:cNvCxnSpPr>
          <p:nvPr/>
        </p:nvCxnSpPr>
        <p:spPr>
          <a:xfrm>
            <a:off x="4086961" y="3065571"/>
            <a:ext cx="487598" cy="22175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1956" y="231241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 (Guerra Larga)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41623" y="2620825"/>
            <a:ext cx="278313" cy="61965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94451" y="2209795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2549335" y="2656974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3639" y="3325673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508462" y="2767197"/>
            <a:ext cx="681612" cy="336315"/>
          </a:xfrm>
          <a:prstGeom prst="wedgeRectCallout">
            <a:avLst>
              <a:gd name="adj1" fmla="val -57952"/>
              <a:gd name="adj2" fmla="val -291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72507" y="79040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342678" y="1517533"/>
            <a:ext cx="886420" cy="317584"/>
          </a:xfrm>
          <a:prstGeom prst="wedgeRectCallout">
            <a:avLst>
              <a:gd name="adj1" fmla="val -2888"/>
              <a:gd name="adj2" fmla="val 650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3763" y="773497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8178140" y="1406203"/>
            <a:ext cx="807319" cy="135803"/>
          </a:xfrm>
          <a:prstGeom prst="wedgeRectCallout">
            <a:avLst>
              <a:gd name="adj1" fmla="val -65043"/>
              <a:gd name="adj2" fmla="val 65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5F8AC38A-2ED5-442C-BCCA-AFD279AACC6F}"/>
              </a:ext>
            </a:extLst>
          </p:cNvPr>
          <p:cNvSpPr/>
          <p:nvPr/>
        </p:nvSpPr>
        <p:spPr>
          <a:xfrm>
            <a:off x="4152979" y="1776804"/>
            <a:ext cx="913547" cy="336315"/>
          </a:xfrm>
          <a:prstGeom prst="wedgeRectCallout">
            <a:avLst>
              <a:gd name="adj1" fmla="val -963"/>
              <a:gd name="adj2" fmla="val 86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Creación de la Peseta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AB69D0E2-10EA-4A52-A1A6-D6298D0BAC1A}"/>
              </a:ext>
            </a:extLst>
          </p:cNvPr>
          <p:cNvSpPr/>
          <p:nvPr/>
        </p:nvSpPr>
        <p:spPr>
          <a:xfrm>
            <a:off x="2738754" y="220069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Ostende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18314E96-A831-49F9-BAD4-EC5D8B4E5437}"/>
              </a:ext>
            </a:extLst>
          </p:cNvPr>
          <p:cNvSpPr/>
          <p:nvPr/>
        </p:nvSpPr>
        <p:spPr>
          <a:xfrm>
            <a:off x="5113894" y="1758537"/>
            <a:ext cx="640391" cy="336315"/>
          </a:xfrm>
          <a:prstGeom prst="wedgeRectCallout">
            <a:avLst>
              <a:gd name="adj1" fmla="val -60793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quintas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8A0D8D6E-B049-4B9C-A1FF-9010402E502C}"/>
              </a:ext>
            </a:extLst>
          </p:cNvPr>
          <p:cNvSpPr/>
          <p:nvPr/>
        </p:nvSpPr>
        <p:spPr>
          <a:xfrm>
            <a:off x="3220135" y="1767394"/>
            <a:ext cx="913547" cy="336315"/>
          </a:xfrm>
          <a:prstGeom prst="wedgeRectCallout">
            <a:avLst>
              <a:gd name="adj1" fmla="val 56382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Muere O’Donnell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FB2DCD7D-3A7A-4828-A14C-E9E18E5A0F69}"/>
              </a:ext>
            </a:extLst>
          </p:cNvPr>
          <p:cNvSpPr/>
          <p:nvPr/>
        </p:nvSpPr>
        <p:spPr>
          <a:xfrm>
            <a:off x="3345828" y="1142486"/>
            <a:ext cx="783830" cy="275530"/>
          </a:xfrm>
          <a:prstGeom prst="wedgeRectCallout">
            <a:avLst>
              <a:gd name="adj1" fmla="val 2695"/>
              <a:gd name="adj2" fmla="val -87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8A9F4F60-FBC7-4838-B159-35DB1199F981}"/>
              </a:ext>
            </a:extLst>
          </p:cNvPr>
          <p:cNvSpPr/>
          <p:nvPr/>
        </p:nvSpPr>
        <p:spPr>
          <a:xfrm>
            <a:off x="7318425" y="770031"/>
            <a:ext cx="783830" cy="275530"/>
          </a:xfrm>
          <a:prstGeom prst="wedgeRectCallout">
            <a:avLst>
              <a:gd name="adj1" fmla="val -66571"/>
              <a:gd name="adj2" fmla="val 196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Sandhurst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FC557F15-DF66-4926-923B-00E8402FA7C2}"/>
              </a:ext>
            </a:extLst>
          </p:cNvPr>
          <p:cNvSpPr/>
          <p:nvPr/>
        </p:nvSpPr>
        <p:spPr>
          <a:xfrm>
            <a:off x="1236259" y="5223022"/>
            <a:ext cx="509075" cy="317584"/>
          </a:xfrm>
          <a:prstGeom prst="wedgeRectCallout">
            <a:avLst>
              <a:gd name="adj1" fmla="val -70255"/>
              <a:gd name="adj2" fmla="val 50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Wad Ras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BDBD189-678B-44F4-88B6-84B0CA314397}"/>
              </a:ext>
            </a:extLst>
          </p:cNvPr>
          <p:cNvSpPr/>
          <p:nvPr/>
        </p:nvSpPr>
        <p:spPr>
          <a:xfrm>
            <a:off x="8264713" y="28267"/>
            <a:ext cx="783830" cy="388278"/>
          </a:xfrm>
          <a:prstGeom prst="wedgeRectCallout">
            <a:avLst>
              <a:gd name="adj1" fmla="val 29429"/>
              <a:gd name="adj2" fmla="val 66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María de las Mercedes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62283C94-C62A-4CB3-814A-9FA5576E2CB2}"/>
              </a:ext>
            </a:extLst>
          </p:cNvPr>
          <p:cNvSpPr/>
          <p:nvPr/>
        </p:nvSpPr>
        <p:spPr>
          <a:xfrm>
            <a:off x="8906225" y="5301582"/>
            <a:ext cx="618166" cy="317584"/>
          </a:xfrm>
          <a:prstGeom prst="wedgeRectCallout">
            <a:avLst>
              <a:gd name="adj1" fmla="val -56388"/>
              <a:gd name="adj2" fmla="val 650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Zanjón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6BEDC3F5-3343-47E6-B9B0-4F9FF061359F}"/>
              </a:ext>
            </a:extLst>
          </p:cNvPr>
          <p:cNvSpPr/>
          <p:nvPr/>
        </p:nvSpPr>
        <p:spPr>
          <a:xfrm>
            <a:off x="4202083" y="5255866"/>
            <a:ext cx="618166" cy="317584"/>
          </a:xfrm>
          <a:prstGeom prst="wedgeRectCallout">
            <a:avLst>
              <a:gd name="adj1" fmla="val 14491"/>
              <a:gd name="adj2" fmla="val 74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Grito de Yara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8" name="Speech Bubble: Rectangle 307">
            <a:extLst>
              <a:ext uri="{FF2B5EF4-FFF2-40B4-BE49-F238E27FC236}">
                <a16:creationId xmlns:a16="http://schemas.microsoft.com/office/drawing/2014/main" id="{289EA49F-62AD-4301-B254-7A93D18C1D56}"/>
              </a:ext>
            </a:extLst>
          </p:cNvPr>
          <p:cNvSpPr/>
          <p:nvPr/>
        </p:nvSpPr>
        <p:spPr>
          <a:xfrm>
            <a:off x="8120758" y="745845"/>
            <a:ext cx="462640" cy="144462"/>
          </a:xfrm>
          <a:prstGeom prst="wedgeRectCallout">
            <a:avLst>
              <a:gd name="adj1" fmla="val 16665"/>
              <a:gd name="adj2" fmla="val 1077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1BAEBDA7-9EA8-453E-8C44-C18A94EEEBF9}"/>
              </a:ext>
            </a:extLst>
          </p:cNvPr>
          <p:cNvSpPr/>
          <p:nvPr/>
        </p:nvSpPr>
        <p:spPr>
          <a:xfrm>
            <a:off x="9824179" y="753577"/>
            <a:ext cx="708506" cy="388278"/>
          </a:xfrm>
          <a:prstGeom prst="wedgeRectCallout">
            <a:avLst>
              <a:gd name="adj1" fmla="val -56692"/>
              <a:gd name="adj2" fmla="val 171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Primera Línea Telefónica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3FF67D77-087A-4924-9E01-56A843A911A9}"/>
              </a:ext>
            </a:extLst>
          </p:cNvPr>
          <p:cNvSpPr/>
          <p:nvPr/>
        </p:nvSpPr>
        <p:spPr>
          <a:xfrm>
            <a:off x="4678368" y="2747699"/>
            <a:ext cx="723952" cy="413703"/>
          </a:xfrm>
          <a:prstGeom prst="wedgeRectCallout">
            <a:avLst>
              <a:gd name="adj1" fmla="val -3126"/>
              <a:gd name="adj2" fmla="val 58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Pacto Fed. Castellano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630A6E38-3211-436D-8F0C-DE5E6467BCD0}"/>
              </a:ext>
            </a:extLst>
          </p:cNvPr>
          <p:cNvSpPr/>
          <p:nvPr/>
        </p:nvSpPr>
        <p:spPr>
          <a:xfrm>
            <a:off x="2506383" y="1143525"/>
            <a:ext cx="783830" cy="275530"/>
          </a:xfrm>
          <a:prstGeom prst="wedgeRectCallout">
            <a:avLst>
              <a:gd name="adj1" fmla="val 47656"/>
              <a:gd name="adj2" fmla="val -771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Noche de San Daniel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50B74F8F-2C30-4F34-BDF8-C033CF5AE275}"/>
              </a:ext>
            </a:extLst>
          </p:cNvPr>
          <p:cNvSpPr/>
          <p:nvPr/>
        </p:nvSpPr>
        <p:spPr>
          <a:xfrm>
            <a:off x="58397" y="2018805"/>
            <a:ext cx="783830" cy="275530"/>
          </a:xfrm>
          <a:prstGeom prst="wedgeRectCallout">
            <a:avLst>
              <a:gd name="adj1" fmla="val -17963"/>
              <a:gd name="adj2" fmla="val 102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Hipotecaria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A71CD22C-D3B8-4E70-9620-82615098480D}"/>
              </a:ext>
            </a:extLst>
          </p:cNvPr>
          <p:cNvSpPr/>
          <p:nvPr/>
        </p:nvSpPr>
        <p:spPr>
          <a:xfrm>
            <a:off x="1192715" y="3215361"/>
            <a:ext cx="783830" cy="275530"/>
          </a:xfrm>
          <a:prstGeom prst="wedgeRectCallout">
            <a:avLst>
              <a:gd name="adj1" fmla="val -2166"/>
              <a:gd name="adj2" fmla="val 85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de Loja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5405ACA4-39E7-40AC-A3F4-A04F7F5A3D27}"/>
              </a:ext>
            </a:extLst>
          </p:cNvPr>
          <p:cNvSpPr/>
          <p:nvPr/>
        </p:nvSpPr>
        <p:spPr>
          <a:xfrm>
            <a:off x="10892771" y="5365997"/>
            <a:ext cx="894356" cy="359085"/>
          </a:xfrm>
          <a:prstGeom prst="wedgeRectCallout">
            <a:avLst>
              <a:gd name="adj1" fmla="val -32983"/>
              <a:gd name="adj2" fmla="val 723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Comisión de Ref. Sociales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B940184D-A066-4F74-8446-AA51BA5668D6}"/>
              </a:ext>
            </a:extLst>
          </p:cNvPr>
          <p:cNvCxnSpPr>
            <a:cxnSpLocks/>
          </p:cNvCxnSpPr>
          <p:nvPr/>
        </p:nvCxnSpPr>
        <p:spPr>
          <a:xfrm flipV="1">
            <a:off x="8030057" y="2941766"/>
            <a:ext cx="4152103" cy="20223"/>
          </a:xfrm>
          <a:prstGeom prst="line">
            <a:avLst/>
          </a:prstGeom>
          <a:ln w="1905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29AC3F56-0130-4041-A5CD-B68223FEADEC}"/>
              </a:ext>
            </a:extLst>
          </p:cNvPr>
          <p:cNvSpPr/>
          <p:nvPr/>
        </p:nvSpPr>
        <p:spPr>
          <a:xfrm>
            <a:off x="7897469" y="282947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332E434D-3636-4029-86A9-C6FC05CC6965}"/>
              </a:ext>
            </a:extLst>
          </p:cNvPr>
          <p:cNvSpPr/>
          <p:nvPr/>
        </p:nvSpPr>
        <p:spPr>
          <a:xfrm>
            <a:off x="8556080" y="2810933"/>
            <a:ext cx="3501047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Demócrata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Gubernamental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781E6E86-F2D7-4A46-805F-CD25B16611DB}"/>
              </a:ext>
            </a:extLst>
          </p:cNvPr>
          <p:cNvSpPr/>
          <p:nvPr/>
        </p:nvSpPr>
        <p:spPr>
          <a:xfrm>
            <a:off x="100457" y="4529334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Fco. Serrano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9" name="Speech Bubble: Rectangle 318">
            <a:extLst>
              <a:ext uri="{FF2B5EF4-FFF2-40B4-BE49-F238E27FC236}">
                <a16:creationId xmlns:a16="http://schemas.microsoft.com/office/drawing/2014/main" id="{DBB94BDC-A604-4B67-8E5B-86DD611D9F31}"/>
              </a:ext>
            </a:extLst>
          </p:cNvPr>
          <p:cNvSpPr/>
          <p:nvPr/>
        </p:nvSpPr>
        <p:spPr>
          <a:xfrm>
            <a:off x="1186018" y="4520650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Prim y Prats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0" name="Speech Bubble: Rectangle 319">
            <a:extLst>
              <a:ext uri="{FF2B5EF4-FFF2-40B4-BE49-F238E27FC236}">
                <a16:creationId xmlns:a16="http://schemas.microsoft.com/office/drawing/2014/main" id="{C1A6D923-7EDB-4529-8CA6-17F3762C8EAF}"/>
              </a:ext>
            </a:extLst>
          </p:cNvPr>
          <p:cNvSpPr/>
          <p:nvPr/>
        </p:nvSpPr>
        <p:spPr>
          <a:xfrm>
            <a:off x="2185409" y="4634301"/>
            <a:ext cx="1004380" cy="23602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Bautista Topete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3" name="Speech Bubble: Rectangle 322">
            <a:extLst>
              <a:ext uri="{FF2B5EF4-FFF2-40B4-BE49-F238E27FC236}">
                <a16:creationId xmlns:a16="http://schemas.microsoft.com/office/drawing/2014/main" id="{3D92B13D-DBAE-49CF-B6AE-D3898DB2CBB7}"/>
              </a:ext>
            </a:extLst>
          </p:cNvPr>
          <p:cNvSpPr/>
          <p:nvPr/>
        </p:nvSpPr>
        <p:spPr>
          <a:xfrm>
            <a:off x="3271304" y="4550602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Cristino Martos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4" name="Speech Bubble: Rectangle 323">
            <a:extLst>
              <a:ext uri="{FF2B5EF4-FFF2-40B4-BE49-F238E27FC236}">
                <a16:creationId xmlns:a16="http://schemas.microsoft.com/office/drawing/2014/main" id="{B2578EA0-5A36-4CC8-AFF0-57FE7034DCC1}"/>
              </a:ext>
            </a:extLst>
          </p:cNvPr>
          <p:cNvSpPr/>
          <p:nvPr/>
        </p:nvSpPr>
        <p:spPr>
          <a:xfrm>
            <a:off x="4281891" y="453896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Manuel Ruiz Zorrilla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5" name="Speech Bubble: Rectangle 324">
            <a:extLst>
              <a:ext uri="{FF2B5EF4-FFF2-40B4-BE49-F238E27FC236}">
                <a16:creationId xmlns:a16="http://schemas.microsoft.com/office/drawing/2014/main" id="{7F0707B4-54DF-4608-A3E4-7F66D7122333}"/>
              </a:ext>
            </a:extLst>
          </p:cNvPr>
          <p:cNvSpPr/>
          <p:nvPr/>
        </p:nvSpPr>
        <p:spPr>
          <a:xfrm>
            <a:off x="5309832" y="4662852"/>
            <a:ext cx="975718" cy="19021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Segismundo Moret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6" name="Speech Bubble: Rectangle 325">
            <a:extLst>
              <a:ext uri="{FF2B5EF4-FFF2-40B4-BE49-F238E27FC236}">
                <a16:creationId xmlns:a16="http://schemas.microsoft.com/office/drawing/2014/main" id="{FA8C4F1C-A9A9-4BA0-9EAA-9BB41AA14C88}"/>
              </a:ext>
            </a:extLst>
          </p:cNvPr>
          <p:cNvSpPr/>
          <p:nvPr/>
        </p:nvSpPr>
        <p:spPr>
          <a:xfrm>
            <a:off x="7491583" y="4494009"/>
            <a:ext cx="783491" cy="25189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Antonio Gálvez Arce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7" name="Speech Bubble: Rectangle 326">
            <a:extLst>
              <a:ext uri="{FF2B5EF4-FFF2-40B4-BE49-F238E27FC236}">
                <a16:creationId xmlns:a16="http://schemas.microsoft.com/office/drawing/2014/main" id="{47C6AB31-C06B-4CAC-B87D-C44ED3760770}"/>
              </a:ext>
            </a:extLst>
          </p:cNvPr>
          <p:cNvSpPr/>
          <p:nvPr/>
        </p:nvSpPr>
        <p:spPr>
          <a:xfrm>
            <a:off x="8424612" y="4484502"/>
            <a:ext cx="783491" cy="25189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Estanislao Figueras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8" name="Speech Bubble: Rectangle 327">
            <a:extLst>
              <a:ext uri="{FF2B5EF4-FFF2-40B4-BE49-F238E27FC236}">
                <a16:creationId xmlns:a16="http://schemas.microsoft.com/office/drawing/2014/main" id="{261666D9-8A19-4AEA-8D4A-7D7915C43E55}"/>
              </a:ext>
            </a:extLst>
          </p:cNvPr>
          <p:cNvSpPr/>
          <p:nvPr/>
        </p:nvSpPr>
        <p:spPr>
          <a:xfrm>
            <a:off x="9308802" y="4578422"/>
            <a:ext cx="860240" cy="1970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Fco. Pi i </a:t>
            </a:r>
            <a:r>
              <a:rPr lang="es-ES" sz="800" dirty="0" err="1">
                <a:solidFill>
                  <a:schemeClr val="tx1"/>
                </a:solidFill>
              </a:rPr>
              <a:t>Margall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B5433A9D-F461-4DC5-AF8E-F4E18C62C404}"/>
              </a:ext>
            </a:extLst>
          </p:cNvPr>
          <p:cNvSpPr/>
          <p:nvPr/>
        </p:nvSpPr>
        <p:spPr>
          <a:xfrm>
            <a:off x="10257970" y="4587947"/>
            <a:ext cx="883783" cy="20997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Nicolás Salmerón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BF2D0BC9-0D7B-4603-BA3A-93F520719BA5}"/>
              </a:ext>
            </a:extLst>
          </p:cNvPr>
          <p:cNvSpPr/>
          <p:nvPr/>
        </p:nvSpPr>
        <p:spPr>
          <a:xfrm>
            <a:off x="11202310" y="4567760"/>
            <a:ext cx="883783" cy="20997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Emilio Castelar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04C401CB-5529-489F-9BB5-652386011596}"/>
              </a:ext>
            </a:extLst>
          </p:cNvPr>
          <p:cNvCxnSpPr>
            <a:cxnSpLocks/>
          </p:cNvCxnSpPr>
          <p:nvPr/>
        </p:nvCxnSpPr>
        <p:spPr>
          <a:xfrm flipV="1">
            <a:off x="2048633" y="1648795"/>
            <a:ext cx="845601" cy="1361983"/>
          </a:xfrm>
          <a:prstGeom prst="line">
            <a:avLst/>
          </a:prstGeom>
          <a:ln w="1905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779363" y="5888639"/>
            <a:ext cx="222095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45259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9" y="6116713"/>
            <a:ext cx="789329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-45495" y="5122772"/>
            <a:ext cx="5047590" cy="276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          (Teresa </a:t>
            </a:r>
            <a:r>
              <a:rPr lang="en-US" sz="1600" dirty="0" err="1">
                <a:solidFill>
                  <a:schemeClr val="bg1"/>
                </a:solidFill>
              </a:rPr>
              <a:t>Claramunt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4835438" y="1162304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(Robledo Romero)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494167" y="153407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Cuba (</a:t>
            </a:r>
            <a:r>
              <a:rPr lang="es-ES" sz="1100" dirty="0" err="1"/>
              <a:t>Gue</a:t>
            </a:r>
            <a:r>
              <a:rPr lang="es-ES" sz="1100" dirty="0"/>
              <a:t>. </a:t>
            </a:r>
            <a:r>
              <a:rPr lang="es-ES" sz="1100" dirty="0" err="1"/>
              <a:t>Ind</a:t>
            </a:r>
            <a:r>
              <a:rPr lang="es-ES" sz="1100" dirty="0"/>
              <a:t>)</a:t>
            </a:r>
            <a:endParaRPr lang="en-US" sz="11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8492358" y="485544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2"/>
            <a:ext cx="798685" cy="309863"/>
          </a:xfrm>
          <a:prstGeom prst="wedgeRectCallout">
            <a:avLst>
              <a:gd name="adj1" fmla="val -67291"/>
              <a:gd name="adj2" fmla="val 55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Desastre 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3012509" y="751628"/>
            <a:ext cx="669868" cy="323928"/>
          </a:xfrm>
          <a:prstGeom prst="wedgeRectCallout">
            <a:avLst>
              <a:gd name="adj1" fmla="val -66140"/>
              <a:gd name="adj2" fmla="val 319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674176" y="787040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43639"/>
            <a:ext cx="1375336" cy="351012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D0E351AC-4F24-490C-999F-191712D64AB2}"/>
              </a:ext>
            </a:extLst>
          </p:cNvPr>
          <p:cNvSpPr/>
          <p:nvPr/>
        </p:nvSpPr>
        <p:spPr>
          <a:xfrm>
            <a:off x="8532987" y="765051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Muere Isabel II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93F88166-8498-4DB2-8DE9-C20BA9E63986}"/>
              </a:ext>
            </a:extLst>
          </p:cNvPr>
          <p:cNvSpPr/>
          <p:nvPr/>
        </p:nvSpPr>
        <p:spPr>
          <a:xfrm>
            <a:off x="9307665" y="704665"/>
            <a:ext cx="871340" cy="446994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Atentado Mateo Morral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D6A49052-2729-4AC3-AF14-7D42EEC4D5EC}"/>
              </a:ext>
            </a:extLst>
          </p:cNvPr>
          <p:cNvSpPr/>
          <p:nvPr/>
        </p:nvSpPr>
        <p:spPr>
          <a:xfrm>
            <a:off x="11224560" y="4312028"/>
            <a:ext cx="724319" cy="500384"/>
          </a:xfrm>
          <a:prstGeom prst="wedgeRectCallout">
            <a:avLst>
              <a:gd name="adj1" fmla="val -74478"/>
              <a:gd name="adj2" fmla="val 1345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Ejecución Ferrer Guardia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5ED79AA0-A0E4-4A20-96A8-9A253D9BB60A}"/>
              </a:ext>
            </a:extLst>
          </p:cNvPr>
          <p:cNvSpPr/>
          <p:nvPr/>
        </p:nvSpPr>
        <p:spPr>
          <a:xfrm>
            <a:off x="867485" y="804572"/>
            <a:ext cx="726750" cy="242201"/>
          </a:xfrm>
          <a:prstGeom prst="wedgeRectCallout">
            <a:avLst>
              <a:gd name="adj1" fmla="val -67167"/>
              <a:gd name="adj2" fmla="val 91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El Pardo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E107F2FC-53AC-46EC-A451-99DB1F541264}"/>
              </a:ext>
            </a:extLst>
          </p:cNvPr>
          <p:cNvSpPr/>
          <p:nvPr/>
        </p:nvSpPr>
        <p:spPr>
          <a:xfrm>
            <a:off x="1779843" y="5404059"/>
            <a:ext cx="537581" cy="317584"/>
          </a:xfrm>
          <a:prstGeom prst="wedgeRectCallout">
            <a:avLst>
              <a:gd name="adj1" fmla="val -4980"/>
              <a:gd name="adj2" fmla="val 81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UGT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5C946DFD-4746-48DC-9828-2F2C7E7C2507}"/>
              </a:ext>
            </a:extLst>
          </p:cNvPr>
          <p:cNvSpPr/>
          <p:nvPr/>
        </p:nvSpPr>
        <p:spPr>
          <a:xfrm>
            <a:off x="9745092" y="1796832"/>
            <a:ext cx="874955" cy="43776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Electoral contra el Caciquismo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C8143536-2325-4CA0-ADAD-8AF7B2436A41}"/>
              </a:ext>
            </a:extLst>
          </p:cNvPr>
          <p:cNvSpPr/>
          <p:nvPr/>
        </p:nvSpPr>
        <p:spPr>
          <a:xfrm>
            <a:off x="8553359" y="1766270"/>
            <a:ext cx="754306" cy="443714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Descanso Dominical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D4E9A574-14EF-44B3-8F95-8BF3BD337F8C}"/>
              </a:ext>
            </a:extLst>
          </p:cNvPr>
          <p:cNvSpPr/>
          <p:nvPr/>
        </p:nvSpPr>
        <p:spPr>
          <a:xfrm>
            <a:off x="3728283" y="3608003"/>
            <a:ext cx="791177" cy="23197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Gamazada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8BFA2233-C926-4760-8A1A-AF3882E11D62}"/>
              </a:ext>
            </a:extLst>
          </p:cNvPr>
          <p:cNvSpPr/>
          <p:nvPr/>
        </p:nvSpPr>
        <p:spPr>
          <a:xfrm>
            <a:off x="2869605" y="3005847"/>
            <a:ext cx="791177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Bases de Manresa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50E434B5-DDEC-417B-A0C4-E6E225677D52}"/>
              </a:ext>
            </a:extLst>
          </p:cNvPr>
          <p:cNvSpPr/>
          <p:nvPr/>
        </p:nvSpPr>
        <p:spPr>
          <a:xfrm>
            <a:off x="3119010" y="1805624"/>
            <a:ext cx="884460" cy="320024"/>
          </a:xfrm>
          <a:prstGeom prst="wedgeRectCallout">
            <a:avLst>
              <a:gd name="adj1" fmla="val -79099"/>
              <a:gd name="adj2" fmla="val 491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Alumbrado Eléctrico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1F913F84-775C-4256-8B39-7ED9579A04D3}"/>
              </a:ext>
            </a:extLst>
          </p:cNvPr>
          <p:cNvSpPr/>
          <p:nvPr/>
        </p:nvSpPr>
        <p:spPr>
          <a:xfrm>
            <a:off x="2555094" y="2528824"/>
            <a:ext cx="688923" cy="460439"/>
          </a:xfrm>
          <a:prstGeom prst="wedgeRectCallout">
            <a:avLst>
              <a:gd name="adj1" fmla="val -63204"/>
              <a:gd name="adj2" fmla="val 65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Gran Oriente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FE0D77D3-39CE-45E3-9C75-5423EC12290A}"/>
              </a:ext>
            </a:extLst>
          </p:cNvPr>
          <p:cNvSpPr/>
          <p:nvPr/>
        </p:nvSpPr>
        <p:spPr>
          <a:xfrm>
            <a:off x="9735462" y="5430234"/>
            <a:ext cx="739495" cy="351383"/>
          </a:xfrm>
          <a:prstGeom prst="wedgeRectCallout">
            <a:avLst>
              <a:gd name="adj1" fmla="val 125201"/>
              <a:gd name="adj2" fmla="val -51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AC4BC622-54DE-4C94-9565-3B3474181E96}"/>
              </a:ext>
            </a:extLst>
          </p:cNvPr>
          <p:cNvSpPr/>
          <p:nvPr/>
        </p:nvSpPr>
        <p:spPr>
          <a:xfrm>
            <a:off x="1794487" y="768290"/>
            <a:ext cx="574775" cy="320024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Código Civil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859C8C21-E55E-4F96-8CC9-9F97EF18AFD8}"/>
              </a:ext>
            </a:extLst>
          </p:cNvPr>
          <p:cNvSpPr/>
          <p:nvPr/>
        </p:nvSpPr>
        <p:spPr>
          <a:xfrm>
            <a:off x="8301284" y="5374835"/>
            <a:ext cx="894356" cy="359085"/>
          </a:xfrm>
          <a:prstGeom prst="wedgeRectCallout">
            <a:avLst>
              <a:gd name="adj1" fmla="val -32983"/>
              <a:gd name="adj2" fmla="val 723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Instituto de Ref. Sociales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91F8BAB3-33A2-4FF5-9B54-941AB5C40D70}"/>
              </a:ext>
            </a:extLst>
          </p:cNvPr>
          <p:cNvSpPr/>
          <p:nvPr/>
        </p:nvSpPr>
        <p:spPr>
          <a:xfrm>
            <a:off x="9376400" y="2469276"/>
            <a:ext cx="791380" cy="359085"/>
          </a:xfrm>
          <a:prstGeom prst="wedgeRectCallout">
            <a:avLst>
              <a:gd name="adj1" fmla="val -54283"/>
              <a:gd name="adj2" fmla="val -1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Asalto de Cu-</a:t>
            </a:r>
            <a:r>
              <a:rPr lang="es-ES" sz="1050" dirty="0" err="1">
                <a:solidFill>
                  <a:schemeClr val="tx1"/>
                </a:solidFill>
              </a:rPr>
              <a:t>Cut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C4601129-31EC-4A37-8B73-823B7CD842D1}"/>
              </a:ext>
            </a:extLst>
          </p:cNvPr>
          <p:cNvCxnSpPr>
            <a:cxnSpLocks/>
          </p:cNvCxnSpPr>
          <p:nvPr/>
        </p:nvCxnSpPr>
        <p:spPr>
          <a:xfrm flipV="1">
            <a:off x="482" y="2961989"/>
            <a:ext cx="2142628" cy="1"/>
          </a:xfrm>
          <a:prstGeom prst="line">
            <a:avLst/>
          </a:prstGeom>
          <a:ln w="1905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323B17C4-1F43-4E49-8828-5ABF9094D8B0}"/>
              </a:ext>
            </a:extLst>
          </p:cNvPr>
          <p:cNvSpPr/>
          <p:nvPr/>
        </p:nvSpPr>
        <p:spPr>
          <a:xfrm>
            <a:off x="2739316" y="1510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EF5917-5E35-4D28-9C47-2B971217ADA0}"/>
              </a:ext>
            </a:extLst>
          </p:cNvPr>
          <p:cNvSpPr/>
          <p:nvPr/>
        </p:nvSpPr>
        <p:spPr>
          <a:xfrm>
            <a:off x="37778" y="2805621"/>
            <a:ext cx="18105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P. Dem. </a:t>
            </a:r>
            <a:r>
              <a:rPr lang="en-US" sz="1400" dirty="0" err="1">
                <a:solidFill>
                  <a:schemeClr val="bg1"/>
                </a:solidFill>
              </a:rPr>
              <a:t>Gub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>
                <a:solidFill>
                  <a:schemeClr val="bg1"/>
                </a:solidFill>
              </a:rPr>
              <a:t>Castelar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B725EF7E-734B-4E57-A4AF-A616285DB757}"/>
              </a:ext>
            </a:extLst>
          </p:cNvPr>
          <p:cNvSpPr/>
          <p:nvPr/>
        </p:nvSpPr>
        <p:spPr>
          <a:xfrm>
            <a:off x="216851" y="4674353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A. Cánovas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73D49B4-CB80-4699-BAC9-DFC32F5EE1E2}"/>
              </a:ext>
            </a:extLst>
          </p:cNvPr>
          <p:cNvSpPr/>
          <p:nvPr/>
        </p:nvSpPr>
        <p:spPr>
          <a:xfrm>
            <a:off x="978728" y="4664910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P.M.Sagasta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B4790775-29BC-4030-BA64-008B39ABA225}"/>
              </a:ext>
            </a:extLst>
          </p:cNvPr>
          <p:cNvSpPr/>
          <p:nvPr/>
        </p:nvSpPr>
        <p:spPr>
          <a:xfrm>
            <a:off x="1720110" y="4664910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P.Iglesias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F77F9BBA-FF8A-46CF-98AD-BF4AA11E5C29}"/>
              </a:ext>
            </a:extLst>
          </p:cNvPr>
          <p:cNvSpPr/>
          <p:nvPr/>
        </p:nvSpPr>
        <p:spPr>
          <a:xfrm>
            <a:off x="2547360" y="4674353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A.Lorenzo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CF10FA6-BB51-4CB3-8382-7A5AF29B6407}"/>
              </a:ext>
            </a:extLst>
          </p:cNvPr>
          <p:cNvSpPr/>
          <p:nvPr/>
        </p:nvSpPr>
        <p:spPr>
          <a:xfrm>
            <a:off x="3350032" y="4666336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S.Arana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E137F3E6-3A02-463E-8485-47FC3D7E3316}"/>
              </a:ext>
            </a:extLst>
          </p:cNvPr>
          <p:cNvSpPr/>
          <p:nvPr/>
        </p:nvSpPr>
        <p:spPr>
          <a:xfrm>
            <a:off x="4079319" y="4655400"/>
            <a:ext cx="1004428" cy="180162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Fco.Ferrer</a:t>
            </a:r>
            <a:r>
              <a:rPr lang="es-ES" sz="800" dirty="0">
                <a:solidFill>
                  <a:schemeClr val="tx1"/>
                </a:solidFill>
              </a:rPr>
              <a:t> Guardia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101FE214-A7D8-41E9-A7E9-50B0E2BB6E03}"/>
              </a:ext>
            </a:extLst>
          </p:cNvPr>
          <p:cNvSpPr/>
          <p:nvPr/>
        </p:nvSpPr>
        <p:spPr>
          <a:xfrm>
            <a:off x="5160615" y="4675794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F.Cambó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90DE3E18-C52B-4FEC-85E8-F3A9058B062E}"/>
              </a:ext>
            </a:extLst>
          </p:cNvPr>
          <p:cNvSpPr/>
          <p:nvPr/>
        </p:nvSpPr>
        <p:spPr>
          <a:xfrm>
            <a:off x="6351907" y="4687511"/>
            <a:ext cx="1112476" cy="147882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 movimiento obrero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5" name="Speech Bubble: Rectangle 244">
            <a:extLst>
              <a:ext uri="{FF2B5EF4-FFF2-40B4-BE49-F238E27FC236}">
                <a16:creationId xmlns:a16="http://schemas.microsoft.com/office/drawing/2014/main" id="{8CF9202F-6254-4F48-BDEC-7A8B4D123A25}"/>
              </a:ext>
            </a:extLst>
          </p:cNvPr>
          <p:cNvSpPr/>
          <p:nvPr/>
        </p:nvSpPr>
        <p:spPr>
          <a:xfrm>
            <a:off x="7885287" y="4647962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C. Arenal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6F36D05C-3DCA-4F91-9FD8-2821424DDDC3}"/>
              </a:ext>
            </a:extLst>
          </p:cNvPr>
          <p:cNvSpPr/>
          <p:nvPr/>
        </p:nvSpPr>
        <p:spPr>
          <a:xfrm>
            <a:off x="8657000" y="4655400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R. De Castro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009C65DC-9EF3-460F-947A-206D47BB16ED}"/>
              </a:ext>
            </a:extLst>
          </p:cNvPr>
          <p:cNvSpPr/>
          <p:nvPr/>
        </p:nvSpPr>
        <p:spPr>
          <a:xfrm>
            <a:off x="9330672" y="4674352"/>
            <a:ext cx="804414" cy="16364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E. Pardo Bazán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6A806E03-1179-481B-9964-3C460DEF1C79}"/>
              </a:ext>
            </a:extLst>
          </p:cNvPr>
          <p:cNvSpPr/>
          <p:nvPr/>
        </p:nvSpPr>
        <p:spPr>
          <a:xfrm>
            <a:off x="10164322" y="4673192"/>
            <a:ext cx="784203" cy="145312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T. Claramunt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B75875EA-4FA0-412C-954C-1DB41BBE7CDA}"/>
              </a:ext>
            </a:extLst>
          </p:cNvPr>
          <p:cNvCxnSpPr>
            <a:cxnSpLocks/>
          </p:cNvCxnSpPr>
          <p:nvPr/>
        </p:nvCxnSpPr>
        <p:spPr>
          <a:xfrm>
            <a:off x="6688738" y="1447227"/>
            <a:ext cx="427540" cy="255353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210316"/>
            <a:ext cx="709126" cy="95494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6479939" y="4210316"/>
            <a:ext cx="5712058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780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596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4837995" y="2593264"/>
            <a:ext cx="660821" cy="196246"/>
          </a:xfrm>
          <a:prstGeom prst="wedgeRectCallout">
            <a:avLst>
              <a:gd name="adj1" fmla="val 100906"/>
              <a:gd name="adj2" fmla="val 521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6020772" y="2512899"/>
            <a:ext cx="861476" cy="290647"/>
          </a:xfrm>
          <a:prstGeom prst="wedgeRectCallout">
            <a:avLst>
              <a:gd name="adj1" fmla="val -65922"/>
              <a:gd name="adj2" fmla="val 3456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Expediente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649416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Contraref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Estraperlo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596524" y="260079"/>
            <a:ext cx="603813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./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Rep. Cat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02997" y="5109124"/>
            <a:ext cx="1442672" cy="190412"/>
          </a:xfrm>
          <a:prstGeom prst="wedgeRectCallout">
            <a:avLst>
              <a:gd name="adj1" fmla="val -10043"/>
              <a:gd name="adj2" fmla="val 1601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5" name="Speech Bubble: Rectangle 284">
            <a:extLst>
              <a:ext uri="{FF2B5EF4-FFF2-40B4-BE49-F238E27FC236}">
                <a16:creationId xmlns:a16="http://schemas.microsoft.com/office/drawing/2014/main" id="{609470C7-5E6D-4315-83D2-FA651D5F5B80}"/>
              </a:ext>
            </a:extLst>
          </p:cNvPr>
          <p:cNvSpPr/>
          <p:nvPr/>
        </p:nvSpPr>
        <p:spPr>
          <a:xfrm>
            <a:off x="8319770" y="1283843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San Sebastián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22460A7C-3067-4683-BC3D-27F057DA1AAF}"/>
              </a:ext>
            </a:extLst>
          </p:cNvPr>
          <p:cNvSpPr/>
          <p:nvPr/>
        </p:nvSpPr>
        <p:spPr>
          <a:xfrm>
            <a:off x="4682544" y="1781722"/>
            <a:ext cx="1682600" cy="218170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ANME (sufragistas)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B02BBBB3-C990-4EED-A765-5BE5D70C1601}"/>
              </a:ext>
            </a:extLst>
          </p:cNvPr>
          <p:cNvSpPr/>
          <p:nvPr/>
        </p:nvSpPr>
        <p:spPr>
          <a:xfrm>
            <a:off x="949283" y="5534730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CNT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D0054270-656F-45C0-A044-42FAA660E26F}"/>
              </a:ext>
            </a:extLst>
          </p:cNvPr>
          <p:cNvSpPr/>
          <p:nvPr/>
        </p:nvSpPr>
        <p:spPr>
          <a:xfrm>
            <a:off x="8264424" y="5525409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FAI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5D58BB3E-81F1-4D2F-8D19-D757165EACE5}"/>
              </a:ext>
            </a:extLst>
          </p:cNvPr>
          <p:cNvSpPr/>
          <p:nvPr/>
        </p:nvSpPr>
        <p:spPr>
          <a:xfrm>
            <a:off x="1821920" y="2536766"/>
            <a:ext cx="934377" cy="291387"/>
          </a:xfrm>
          <a:prstGeom prst="wedgeRectCallout">
            <a:avLst>
              <a:gd name="adj1" fmla="val 62334"/>
              <a:gd name="adj2" fmla="val 29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Neutralidad 1 GM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2" name="Speech Bubble: Rectangle 281">
            <a:extLst>
              <a:ext uri="{FF2B5EF4-FFF2-40B4-BE49-F238E27FC236}">
                <a16:creationId xmlns:a16="http://schemas.microsoft.com/office/drawing/2014/main" id="{2FEFCFC8-85E8-4D18-ACCB-BE517AD1BA4E}"/>
              </a:ext>
            </a:extLst>
          </p:cNvPr>
          <p:cNvSpPr/>
          <p:nvPr/>
        </p:nvSpPr>
        <p:spPr>
          <a:xfrm>
            <a:off x="4229450" y="708280"/>
            <a:ext cx="1225597" cy="172075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Gripe Española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5E898B9-759D-415F-8C31-689CE2A96A52}"/>
              </a:ext>
            </a:extLst>
          </p:cNvPr>
          <p:cNvSpPr/>
          <p:nvPr/>
        </p:nvSpPr>
        <p:spPr>
          <a:xfrm>
            <a:off x="6495901" y="4530534"/>
            <a:ext cx="917340" cy="410099"/>
          </a:xfrm>
          <a:prstGeom prst="wedgeRectCallout">
            <a:avLst>
              <a:gd name="adj1" fmla="val -23902"/>
              <a:gd name="adj2" fmla="val 637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Seguro baja maternidad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C1EB7342-7564-4D35-AD12-DCB3CFA21689}"/>
              </a:ext>
            </a:extLst>
          </p:cNvPr>
          <p:cNvSpPr/>
          <p:nvPr/>
        </p:nvSpPr>
        <p:spPr>
          <a:xfrm>
            <a:off x="3303290" y="2516439"/>
            <a:ext cx="833387" cy="309394"/>
          </a:xfrm>
          <a:prstGeom prst="wedgeRectCallout">
            <a:avLst>
              <a:gd name="adj1" fmla="val 51984"/>
              <a:gd name="adj2" fmla="val 359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Asamblea de Parlamentarios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A71D0164-705A-42BC-A55C-9366DEB16EB3}"/>
              </a:ext>
            </a:extLst>
          </p:cNvPr>
          <p:cNvSpPr/>
          <p:nvPr/>
        </p:nvSpPr>
        <p:spPr>
          <a:xfrm>
            <a:off x="8520996" y="4689304"/>
            <a:ext cx="678987" cy="209060"/>
          </a:xfrm>
          <a:prstGeom prst="wedgeRectCallout">
            <a:avLst>
              <a:gd name="adj1" fmla="val 64864"/>
              <a:gd name="adj2" fmla="val 108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Crack 29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31F566C-1F4A-4396-98FF-F2F40B45B6D7}"/>
              </a:ext>
            </a:extLst>
          </p:cNvPr>
          <p:cNvCxnSpPr>
            <a:cxnSpLocks/>
          </p:cNvCxnSpPr>
          <p:nvPr/>
        </p:nvCxnSpPr>
        <p:spPr>
          <a:xfrm flipV="1">
            <a:off x="6766296" y="1125693"/>
            <a:ext cx="1133577" cy="36929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F59A85C8-0C2D-4C53-88D8-E537D987FE8E}"/>
              </a:ext>
            </a:extLst>
          </p:cNvPr>
          <p:cNvSpPr/>
          <p:nvPr/>
        </p:nvSpPr>
        <p:spPr>
          <a:xfrm>
            <a:off x="-23030" y="4816716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A. Maura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92F763BE-B20D-4C4E-A4F6-7C517EFD5648}"/>
              </a:ext>
            </a:extLst>
          </p:cNvPr>
          <p:cNvSpPr/>
          <p:nvPr/>
        </p:nvSpPr>
        <p:spPr>
          <a:xfrm>
            <a:off x="757750" y="4824873"/>
            <a:ext cx="517598" cy="16751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E. 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B18C41BC-1044-4294-93FC-A510837DDBC5}"/>
              </a:ext>
            </a:extLst>
          </p:cNvPr>
          <p:cNvSpPr/>
          <p:nvPr/>
        </p:nvSpPr>
        <p:spPr>
          <a:xfrm>
            <a:off x="1358902" y="4816716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J. Canalejas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1BEB28D3-989B-4B4C-A94E-1FC34B1CD21D}"/>
              </a:ext>
            </a:extLst>
          </p:cNvPr>
          <p:cNvSpPr/>
          <p:nvPr/>
        </p:nvSpPr>
        <p:spPr>
          <a:xfrm>
            <a:off x="2087363" y="4793577"/>
            <a:ext cx="730297" cy="196086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Conde de Romanones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224A17A-AB5A-4EE5-B6AE-EC49DD585D87}"/>
              </a:ext>
            </a:extLst>
          </p:cNvPr>
          <p:cNvSpPr/>
          <p:nvPr/>
        </p:nvSpPr>
        <p:spPr>
          <a:xfrm>
            <a:off x="2762030" y="4770865"/>
            <a:ext cx="618803" cy="2287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M. García Prieto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0" name="Speech Bubble: Rectangle 319">
            <a:extLst>
              <a:ext uri="{FF2B5EF4-FFF2-40B4-BE49-F238E27FC236}">
                <a16:creationId xmlns:a16="http://schemas.microsoft.com/office/drawing/2014/main" id="{E43C6DF1-EC99-4C18-9F83-9D1026EF581F}"/>
              </a:ext>
            </a:extLst>
          </p:cNvPr>
          <p:cNvSpPr/>
          <p:nvPr/>
        </p:nvSpPr>
        <p:spPr>
          <a:xfrm>
            <a:off x="3410295" y="4779027"/>
            <a:ext cx="693352" cy="2287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M. Álvarez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1" name="Speech Bubble: Rectangle 320">
            <a:extLst>
              <a:ext uri="{FF2B5EF4-FFF2-40B4-BE49-F238E27FC236}">
                <a16:creationId xmlns:a16="http://schemas.microsoft.com/office/drawing/2014/main" id="{EEBE38C4-3770-496B-BF5E-26CE9DAA0301}"/>
              </a:ext>
            </a:extLst>
          </p:cNvPr>
          <p:cNvSpPr/>
          <p:nvPr/>
        </p:nvSpPr>
        <p:spPr>
          <a:xfrm>
            <a:off x="4105582" y="4779027"/>
            <a:ext cx="638912" cy="2287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J. Besteiro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2" name="Speech Bubble: Rectangle 321">
            <a:extLst>
              <a:ext uri="{FF2B5EF4-FFF2-40B4-BE49-F238E27FC236}">
                <a16:creationId xmlns:a16="http://schemas.microsoft.com/office/drawing/2014/main" id="{62B58936-F2D9-413F-B3D3-786750A60655}"/>
              </a:ext>
            </a:extLst>
          </p:cNvPr>
          <p:cNvSpPr/>
          <p:nvPr/>
        </p:nvSpPr>
        <p:spPr>
          <a:xfrm>
            <a:off x="4770425" y="4777902"/>
            <a:ext cx="638912" cy="2287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F. </a:t>
            </a:r>
            <a:r>
              <a:rPr lang="es-ES" sz="800" dirty="0" err="1">
                <a:solidFill>
                  <a:schemeClr val="tx1"/>
                </a:solidFill>
              </a:rPr>
              <a:t>Maci</a:t>
            </a:r>
            <a:r>
              <a:rPr lang="en-US" sz="800" dirty="0">
                <a:solidFill>
                  <a:schemeClr val="tx1"/>
                </a:solidFill>
              </a:rPr>
              <a:t>à</a:t>
            </a:r>
          </a:p>
        </p:txBody>
      </p:sp>
      <p:sp>
        <p:nvSpPr>
          <p:cNvPr id="323" name="Speech Bubble: Rectangle 322">
            <a:extLst>
              <a:ext uri="{FF2B5EF4-FFF2-40B4-BE49-F238E27FC236}">
                <a16:creationId xmlns:a16="http://schemas.microsoft.com/office/drawing/2014/main" id="{DF5A5F40-1981-470A-9B6A-72DE1699287B}"/>
              </a:ext>
            </a:extLst>
          </p:cNvPr>
          <p:cNvSpPr/>
          <p:nvPr/>
        </p:nvSpPr>
        <p:spPr>
          <a:xfrm>
            <a:off x="5466449" y="4777902"/>
            <a:ext cx="638912" cy="2287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A. García Quejido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65273"/>
            <a:ext cx="2378957" cy="196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8022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2758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6" name="Speech Bubble: Rectangle 345">
            <a:extLst>
              <a:ext uri="{FF2B5EF4-FFF2-40B4-BE49-F238E27FC236}">
                <a16:creationId xmlns:a16="http://schemas.microsoft.com/office/drawing/2014/main" id="{B17C330B-9922-44D6-8ACE-538C4E0E23B3}"/>
              </a:ext>
            </a:extLst>
          </p:cNvPr>
          <p:cNvSpPr/>
          <p:nvPr/>
        </p:nvSpPr>
        <p:spPr>
          <a:xfrm flipH="1">
            <a:off x="8099425" y="3460"/>
            <a:ext cx="763855" cy="240603"/>
          </a:xfrm>
          <a:prstGeom prst="wedgeRectCallout">
            <a:avLst>
              <a:gd name="adj1" fmla="val 21348"/>
              <a:gd name="adj2" fmla="val 88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Represión Franquista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87" name="Speech Bubble: Rectangle 386">
            <a:extLst>
              <a:ext uri="{FF2B5EF4-FFF2-40B4-BE49-F238E27FC236}">
                <a16:creationId xmlns:a16="http://schemas.microsoft.com/office/drawing/2014/main" id="{D476DDAF-1802-4689-8EAD-8E6EEC5FF747}"/>
              </a:ext>
            </a:extLst>
          </p:cNvPr>
          <p:cNvSpPr/>
          <p:nvPr/>
        </p:nvSpPr>
        <p:spPr>
          <a:xfrm flipH="1">
            <a:off x="7078138" y="-17821"/>
            <a:ext cx="637388" cy="261283"/>
          </a:xfrm>
          <a:prstGeom prst="wedgeRectCallout">
            <a:avLst>
              <a:gd name="adj1" fmla="val 21348"/>
              <a:gd name="adj2" fmla="val 88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Social 1936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89" name="Speech Bubble: Rectangle 388">
            <a:extLst>
              <a:ext uri="{FF2B5EF4-FFF2-40B4-BE49-F238E27FC236}">
                <a16:creationId xmlns:a16="http://schemas.microsoft.com/office/drawing/2014/main" id="{F1F0DFEE-B909-4F66-B5F8-980CCB6FA44E}"/>
              </a:ext>
            </a:extLst>
          </p:cNvPr>
          <p:cNvSpPr/>
          <p:nvPr/>
        </p:nvSpPr>
        <p:spPr>
          <a:xfrm>
            <a:off x="7773062" y="1765272"/>
            <a:ext cx="961014" cy="16645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Miguel Maura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1" name="Speech Bubble: Rectangle 390">
            <a:extLst>
              <a:ext uri="{FF2B5EF4-FFF2-40B4-BE49-F238E27FC236}">
                <a16:creationId xmlns:a16="http://schemas.microsoft.com/office/drawing/2014/main" id="{1B3A5DC7-DA98-465F-B96E-6E354BA9CA02}"/>
              </a:ext>
            </a:extLst>
          </p:cNvPr>
          <p:cNvSpPr/>
          <p:nvPr/>
        </p:nvSpPr>
        <p:spPr>
          <a:xfrm>
            <a:off x="8742881" y="1765272"/>
            <a:ext cx="859584" cy="157381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N.Alcalá</a:t>
            </a:r>
            <a:r>
              <a:rPr lang="es-ES" sz="800" dirty="0">
                <a:solidFill>
                  <a:schemeClr val="tx1"/>
                </a:solidFill>
              </a:rPr>
              <a:t> Zamora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2" name="Speech Bubble: Rectangle 391">
            <a:extLst>
              <a:ext uri="{FF2B5EF4-FFF2-40B4-BE49-F238E27FC236}">
                <a16:creationId xmlns:a16="http://schemas.microsoft.com/office/drawing/2014/main" id="{776A8546-ACBA-4DCB-82F9-434FF6A6EEB1}"/>
              </a:ext>
            </a:extLst>
          </p:cNvPr>
          <p:cNvSpPr/>
          <p:nvPr/>
        </p:nvSpPr>
        <p:spPr>
          <a:xfrm>
            <a:off x="9602465" y="1765272"/>
            <a:ext cx="888460" cy="196814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M. Azaña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3" name="Speech Bubble: Rectangle 392">
            <a:extLst>
              <a:ext uri="{FF2B5EF4-FFF2-40B4-BE49-F238E27FC236}">
                <a16:creationId xmlns:a16="http://schemas.microsoft.com/office/drawing/2014/main" id="{8787A289-67B2-4064-BEB4-28F3086234E7}"/>
              </a:ext>
            </a:extLst>
          </p:cNvPr>
          <p:cNvSpPr/>
          <p:nvPr/>
        </p:nvSpPr>
        <p:spPr>
          <a:xfrm>
            <a:off x="10532512" y="1783067"/>
            <a:ext cx="804147" cy="139586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A. Lerroux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4" name="Speech Bubble: Rectangle 393">
            <a:extLst>
              <a:ext uri="{FF2B5EF4-FFF2-40B4-BE49-F238E27FC236}">
                <a16:creationId xmlns:a16="http://schemas.microsoft.com/office/drawing/2014/main" id="{79BA8883-0CAD-4807-8A62-A16AE87C8AF8}"/>
              </a:ext>
            </a:extLst>
          </p:cNvPr>
          <p:cNvSpPr/>
          <p:nvPr/>
        </p:nvSpPr>
        <p:spPr>
          <a:xfrm>
            <a:off x="11353800" y="1755758"/>
            <a:ext cx="810035" cy="17781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Fco. Largo </a:t>
            </a:r>
            <a:r>
              <a:rPr lang="es-ES" sz="800" dirty="0" err="1">
                <a:solidFill>
                  <a:schemeClr val="tx1"/>
                </a:solidFill>
              </a:rPr>
              <a:t>Cab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7" name="Speech Bubble: Rectangle 396">
            <a:extLst>
              <a:ext uri="{FF2B5EF4-FFF2-40B4-BE49-F238E27FC236}">
                <a16:creationId xmlns:a16="http://schemas.microsoft.com/office/drawing/2014/main" id="{4C378433-CE81-46DF-A44F-FF2D1687215E}"/>
              </a:ext>
            </a:extLst>
          </p:cNvPr>
          <p:cNvSpPr/>
          <p:nvPr/>
        </p:nvSpPr>
        <p:spPr>
          <a:xfrm>
            <a:off x="7779900" y="2984054"/>
            <a:ext cx="961014" cy="16645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Lluís Companys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8" name="Speech Bubble: Rectangle 397">
            <a:extLst>
              <a:ext uri="{FF2B5EF4-FFF2-40B4-BE49-F238E27FC236}">
                <a16:creationId xmlns:a16="http://schemas.microsoft.com/office/drawing/2014/main" id="{0B3B1048-AA20-4272-8CB9-B9687EBDB4CC}"/>
              </a:ext>
            </a:extLst>
          </p:cNvPr>
          <p:cNvSpPr/>
          <p:nvPr/>
        </p:nvSpPr>
        <p:spPr>
          <a:xfrm>
            <a:off x="8800778" y="2976772"/>
            <a:ext cx="680190" cy="179701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Blas Infante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9" name="Speech Bubble: Rectangle 398">
            <a:extLst>
              <a:ext uri="{FF2B5EF4-FFF2-40B4-BE49-F238E27FC236}">
                <a16:creationId xmlns:a16="http://schemas.microsoft.com/office/drawing/2014/main" id="{50EA9632-3D18-445F-99B1-9DC19077BEFA}"/>
              </a:ext>
            </a:extLst>
          </p:cNvPr>
          <p:cNvSpPr/>
          <p:nvPr/>
        </p:nvSpPr>
        <p:spPr>
          <a:xfrm>
            <a:off x="7751172" y="4222211"/>
            <a:ext cx="961014" cy="16645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Marina </a:t>
            </a:r>
            <a:r>
              <a:rPr lang="es-ES" sz="800" dirty="0" err="1">
                <a:solidFill>
                  <a:schemeClr val="tx1"/>
                </a:solidFill>
              </a:rPr>
              <a:t>Ginest</a:t>
            </a:r>
            <a:r>
              <a:rPr lang="en-US" sz="800" dirty="0">
                <a:solidFill>
                  <a:schemeClr val="tx1"/>
                </a:solidFill>
              </a:rPr>
              <a:t>à</a:t>
            </a:r>
          </a:p>
        </p:txBody>
      </p:sp>
      <p:sp>
        <p:nvSpPr>
          <p:cNvPr id="402" name="Speech Bubble: Rectangle 401">
            <a:extLst>
              <a:ext uri="{FF2B5EF4-FFF2-40B4-BE49-F238E27FC236}">
                <a16:creationId xmlns:a16="http://schemas.microsoft.com/office/drawing/2014/main" id="{ECF2DEE0-8FF9-4CDC-AE61-41E068157D23}"/>
              </a:ext>
            </a:extLst>
          </p:cNvPr>
          <p:cNvSpPr/>
          <p:nvPr/>
        </p:nvSpPr>
        <p:spPr>
          <a:xfrm>
            <a:off x="7713725" y="5374197"/>
            <a:ext cx="961014" cy="16645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Negrín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3" name="Speech Bubble: Rectangle 402">
            <a:extLst>
              <a:ext uri="{FF2B5EF4-FFF2-40B4-BE49-F238E27FC236}">
                <a16:creationId xmlns:a16="http://schemas.microsoft.com/office/drawing/2014/main" id="{3A54CA40-C32F-463F-BDCC-84F6553D9073}"/>
              </a:ext>
            </a:extLst>
          </p:cNvPr>
          <p:cNvSpPr/>
          <p:nvPr/>
        </p:nvSpPr>
        <p:spPr>
          <a:xfrm>
            <a:off x="9611151" y="2919982"/>
            <a:ext cx="862229" cy="23053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Luis </a:t>
            </a:r>
            <a:r>
              <a:rPr lang="es-ES" sz="800" dirty="0" err="1">
                <a:solidFill>
                  <a:schemeClr val="tx1"/>
                </a:solidFill>
              </a:rPr>
              <a:t>Urrengoetxea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4" name="Speech Bubble: Rectangle 403">
            <a:extLst>
              <a:ext uri="{FF2B5EF4-FFF2-40B4-BE49-F238E27FC236}">
                <a16:creationId xmlns:a16="http://schemas.microsoft.com/office/drawing/2014/main" id="{33C2EC33-F255-4E7A-846D-A0CB0B1EAFF2}"/>
              </a:ext>
            </a:extLst>
          </p:cNvPr>
          <p:cNvSpPr/>
          <p:nvPr/>
        </p:nvSpPr>
        <p:spPr>
          <a:xfrm>
            <a:off x="8732549" y="4208797"/>
            <a:ext cx="837190" cy="178192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Victoria Kent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5" name="Speech Bubble: Rectangle 404">
            <a:extLst>
              <a:ext uri="{FF2B5EF4-FFF2-40B4-BE49-F238E27FC236}">
                <a16:creationId xmlns:a16="http://schemas.microsoft.com/office/drawing/2014/main" id="{47F7193D-6662-4B31-9D87-044806789B44}"/>
              </a:ext>
            </a:extLst>
          </p:cNvPr>
          <p:cNvSpPr/>
          <p:nvPr/>
        </p:nvSpPr>
        <p:spPr>
          <a:xfrm>
            <a:off x="9542665" y="4208797"/>
            <a:ext cx="874223" cy="258714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Clara Campoamor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6" name="Speech Bubble: Rectangle 405">
            <a:extLst>
              <a:ext uri="{FF2B5EF4-FFF2-40B4-BE49-F238E27FC236}">
                <a16:creationId xmlns:a16="http://schemas.microsoft.com/office/drawing/2014/main" id="{14887BB6-5DEA-4F2D-8BA4-91FD087DC09A}"/>
              </a:ext>
            </a:extLst>
          </p:cNvPr>
          <p:cNvSpPr/>
          <p:nvPr/>
        </p:nvSpPr>
        <p:spPr>
          <a:xfrm>
            <a:off x="10495727" y="2901816"/>
            <a:ext cx="840928" cy="266914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Antonio Aguirre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7" name="Speech Bubble: Rectangle 406">
            <a:extLst>
              <a:ext uri="{FF2B5EF4-FFF2-40B4-BE49-F238E27FC236}">
                <a16:creationId xmlns:a16="http://schemas.microsoft.com/office/drawing/2014/main" id="{156596AF-27BB-45BB-B898-51FD918BCC2D}"/>
              </a:ext>
            </a:extLst>
          </p:cNvPr>
          <p:cNvSpPr/>
          <p:nvPr/>
        </p:nvSpPr>
        <p:spPr>
          <a:xfrm>
            <a:off x="11325574" y="2993119"/>
            <a:ext cx="825322" cy="17692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A. Castelao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8" name="Speech Bubble: Rectangle 407">
            <a:extLst>
              <a:ext uri="{FF2B5EF4-FFF2-40B4-BE49-F238E27FC236}">
                <a16:creationId xmlns:a16="http://schemas.microsoft.com/office/drawing/2014/main" id="{525CF316-9D08-4393-9D89-9B906EDD5559}"/>
              </a:ext>
            </a:extLst>
          </p:cNvPr>
          <p:cNvSpPr/>
          <p:nvPr/>
        </p:nvSpPr>
        <p:spPr>
          <a:xfrm>
            <a:off x="10426547" y="4198445"/>
            <a:ext cx="888458" cy="180006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Dolores Ibárruri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9" name="Speech Bubble: Rectangle 408">
            <a:extLst>
              <a:ext uri="{FF2B5EF4-FFF2-40B4-BE49-F238E27FC236}">
                <a16:creationId xmlns:a16="http://schemas.microsoft.com/office/drawing/2014/main" id="{C1654BD3-3544-4F10-A43C-98D70831B6DC}"/>
              </a:ext>
            </a:extLst>
          </p:cNvPr>
          <p:cNvSpPr/>
          <p:nvPr/>
        </p:nvSpPr>
        <p:spPr>
          <a:xfrm>
            <a:off x="11353800" y="4208797"/>
            <a:ext cx="855893" cy="288711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Federica Montseny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1" name="Speech Bubble: Rectangle 410">
            <a:extLst>
              <a:ext uri="{FF2B5EF4-FFF2-40B4-BE49-F238E27FC236}">
                <a16:creationId xmlns:a16="http://schemas.microsoft.com/office/drawing/2014/main" id="{F80101F5-1584-4891-8984-60ECDE3F58DE}"/>
              </a:ext>
            </a:extLst>
          </p:cNvPr>
          <p:cNvSpPr/>
          <p:nvPr/>
        </p:nvSpPr>
        <p:spPr>
          <a:xfrm>
            <a:off x="8694532" y="5363286"/>
            <a:ext cx="866245" cy="18828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Andreu Nin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3" name="Speech Bubble: Rectangle 412">
            <a:extLst>
              <a:ext uri="{FF2B5EF4-FFF2-40B4-BE49-F238E27FC236}">
                <a16:creationId xmlns:a16="http://schemas.microsoft.com/office/drawing/2014/main" id="{C5698699-1276-4114-88B6-4320CEB6C7E4}"/>
              </a:ext>
            </a:extLst>
          </p:cNvPr>
          <p:cNvSpPr/>
          <p:nvPr/>
        </p:nvSpPr>
        <p:spPr>
          <a:xfrm>
            <a:off x="9627299" y="5457426"/>
            <a:ext cx="797600" cy="16847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Díaz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4" name="Speech Bubble: Rectangle 413">
            <a:extLst>
              <a:ext uri="{FF2B5EF4-FFF2-40B4-BE49-F238E27FC236}">
                <a16:creationId xmlns:a16="http://schemas.microsoft.com/office/drawing/2014/main" id="{76AAD8A2-A39C-4064-8851-228B8BF86D52}"/>
              </a:ext>
            </a:extLst>
          </p:cNvPr>
          <p:cNvSpPr/>
          <p:nvPr/>
        </p:nvSpPr>
        <p:spPr>
          <a:xfrm>
            <a:off x="10494091" y="5414934"/>
            <a:ext cx="854886" cy="16847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Ángel Pestaña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5" name="Speech Bubble: Rectangle 414">
            <a:extLst>
              <a:ext uri="{FF2B5EF4-FFF2-40B4-BE49-F238E27FC236}">
                <a16:creationId xmlns:a16="http://schemas.microsoft.com/office/drawing/2014/main" id="{406A6084-00B7-4F48-BCA4-1688010701FE}"/>
              </a:ext>
            </a:extLst>
          </p:cNvPr>
          <p:cNvSpPr/>
          <p:nvPr/>
        </p:nvSpPr>
        <p:spPr>
          <a:xfrm>
            <a:off x="11377552" y="5411265"/>
            <a:ext cx="832457" cy="202952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Buenaventura Durruti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66588" y="904581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</p:cNvCxnSpPr>
          <p:nvPr/>
        </p:nvCxnSpPr>
        <p:spPr>
          <a:xfrm>
            <a:off x="6270765" y="623534"/>
            <a:ext cx="759517" cy="28825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66588" y="784630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57345" y="2133290"/>
            <a:ext cx="1604394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Régimen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5547904" y="34824"/>
            <a:ext cx="1013000" cy="330164"/>
          </a:xfrm>
          <a:prstGeom prst="wedgeRectCallout">
            <a:avLst>
              <a:gd name="adj1" fmla="val 28568"/>
              <a:gd name="adj2" fmla="val 125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“Contubernio”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47360" y="353209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1309902" y="3358939"/>
            <a:ext cx="751906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49384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1239498" y="2036323"/>
            <a:ext cx="895637" cy="360272"/>
          </a:xfrm>
          <a:prstGeom prst="wedgeRectCallout">
            <a:avLst>
              <a:gd name="adj1" fmla="val 24472"/>
              <a:gd name="adj2" fmla="val 920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Unión Militar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5" name="Speech Bubble: Rectangle 174">
            <a:extLst>
              <a:ext uri="{FF2B5EF4-FFF2-40B4-BE49-F238E27FC236}">
                <a16:creationId xmlns:a16="http://schemas.microsoft.com/office/drawing/2014/main" id="{8AA6AB8E-F9A7-4EFB-A3A8-AD03055B3B7E}"/>
              </a:ext>
            </a:extLst>
          </p:cNvPr>
          <p:cNvSpPr/>
          <p:nvPr/>
        </p:nvSpPr>
        <p:spPr>
          <a:xfrm flipH="1">
            <a:off x="10569156" y="2164717"/>
            <a:ext cx="432996" cy="279046"/>
          </a:xfrm>
          <a:prstGeom prst="wedgeRectCallout">
            <a:avLst>
              <a:gd name="adj1" fmla="val -51036"/>
              <a:gd name="adj2" fmla="val 68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FRAP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6" name="Speech Bubble: Rectangle 175">
            <a:extLst>
              <a:ext uri="{FF2B5EF4-FFF2-40B4-BE49-F238E27FC236}">
                <a16:creationId xmlns:a16="http://schemas.microsoft.com/office/drawing/2014/main" id="{A6ACC3CB-9E77-455E-88EF-22EDAA2D2D2E}"/>
              </a:ext>
            </a:extLst>
          </p:cNvPr>
          <p:cNvSpPr/>
          <p:nvPr/>
        </p:nvSpPr>
        <p:spPr>
          <a:xfrm flipH="1">
            <a:off x="7350252" y="3541601"/>
            <a:ext cx="881869" cy="349605"/>
          </a:xfrm>
          <a:prstGeom prst="wedgeRectCallout">
            <a:avLst>
              <a:gd name="adj1" fmla="val -28472"/>
              <a:gd name="adj2" fmla="val -743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Incidente de Palomares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7" name="Speech Bubble: Rectangle 176">
            <a:extLst>
              <a:ext uri="{FF2B5EF4-FFF2-40B4-BE49-F238E27FC236}">
                <a16:creationId xmlns:a16="http://schemas.microsoft.com/office/drawing/2014/main" id="{1A5D1E35-525D-433F-A109-D9E05D2D03F6}"/>
              </a:ext>
            </a:extLst>
          </p:cNvPr>
          <p:cNvSpPr/>
          <p:nvPr/>
        </p:nvSpPr>
        <p:spPr>
          <a:xfrm flipH="1">
            <a:off x="10326607" y="3454388"/>
            <a:ext cx="751906" cy="286054"/>
          </a:xfrm>
          <a:prstGeom prst="wedgeRectCallout">
            <a:avLst>
              <a:gd name="adj1" fmla="val -47984"/>
              <a:gd name="adj2" fmla="val 973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del Petróleo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8" name="Speech Bubble: Rectangle 177">
            <a:extLst>
              <a:ext uri="{FF2B5EF4-FFF2-40B4-BE49-F238E27FC236}">
                <a16:creationId xmlns:a16="http://schemas.microsoft.com/office/drawing/2014/main" id="{1A4613BC-2843-4815-B4D7-EB48F13168E9}"/>
              </a:ext>
            </a:extLst>
          </p:cNvPr>
          <p:cNvSpPr/>
          <p:nvPr/>
        </p:nvSpPr>
        <p:spPr>
          <a:xfrm flipH="1">
            <a:off x="8388107" y="3677888"/>
            <a:ext cx="403387" cy="262502"/>
          </a:xfrm>
          <a:prstGeom prst="wedgeRectCallout">
            <a:avLst>
              <a:gd name="adj1" fmla="val 33094"/>
              <a:gd name="adj2" fmla="val 781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Seat</a:t>
            </a:r>
            <a:r>
              <a:rPr lang="es-ES" sz="800" dirty="0">
                <a:solidFill>
                  <a:schemeClr val="tx1"/>
                </a:solidFill>
              </a:rPr>
              <a:t> 600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10A56B1D-1DA8-4A6D-A725-8FD5C9FE7C64}"/>
              </a:ext>
            </a:extLst>
          </p:cNvPr>
          <p:cNvSpPr/>
          <p:nvPr/>
        </p:nvSpPr>
        <p:spPr>
          <a:xfrm flipH="1">
            <a:off x="5857034" y="2863381"/>
            <a:ext cx="638428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Concilio Vaticano 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0B75C942-A5F1-4C8E-8DD6-E57D299A34C5}"/>
              </a:ext>
            </a:extLst>
          </p:cNvPr>
          <p:cNvSpPr/>
          <p:nvPr/>
        </p:nvSpPr>
        <p:spPr>
          <a:xfrm>
            <a:off x="6178403" y="4362518"/>
            <a:ext cx="944239" cy="364764"/>
          </a:xfrm>
          <a:prstGeom prst="wedgeRectCallout">
            <a:avLst>
              <a:gd name="adj1" fmla="val 10369"/>
              <a:gd name="adj2" fmla="val 751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de bases de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F9DCC1E9-1B18-4A50-B522-503BFDDF1835}"/>
              </a:ext>
            </a:extLst>
          </p:cNvPr>
          <p:cNvSpPr/>
          <p:nvPr/>
        </p:nvSpPr>
        <p:spPr>
          <a:xfrm>
            <a:off x="8740324" y="4096416"/>
            <a:ext cx="944239" cy="364764"/>
          </a:xfrm>
          <a:prstGeom prst="wedgeRectCallout">
            <a:avLst>
              <a:gd name="adj1" fmla="val 10369"/>
              <a:gd name="adj2" fmla="val 751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Trasvase Tajo-Segura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04B75CF1-0C19-4BFD-A56F-424028299268}"/>
              </a:ext>
            </a:extLst>
          </p:cNvPr>
          <p:cNvSpPr/>
          <p:nvPr/>
        </p:nvSpPr>
        <p:spPr>
          <a:xfrm>
            <a:off x="1331331" y="2665556"/>
            <a:ext cx="1563016" cy="2059440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Represión franquista: ajusticiamientos, asesinatos, desapariciones forzadas, cárceles y campos de concentración, niños robados, depuración del magisterio y funcionariado, represión religiosa, lingüística, económica, laboral, política y cultural.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A4D763B6-31C5-4755-88CB-C99A39090E39}"/>
              </a:ext>
            </a:extLst>
          </p:cNvPr>
          <p:cNvSpPr/>
          <p:nvPr/>
        </p:nvSpPr>
        <p:spPr>
          <a:xfrm>
            <a:off x="1339957" y="4836300"/>
            <a:ext cx="1551054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Autarquía (1939-1959)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359EF6EA-00BE-4A35-BEFE-7377AF873E51}"/>
              </a:ext>
            </a:extLst>
          </p:cNvPr>
          <p:cNvSpPr/>
          <p:nvPr/>
        </p:nvSpPr>
        <p:spPr>
          <a:xfrm flipH="1">
            <a:off x="2752392" y="5285219"/>
            <a:ext cx="711162" cy="286054"/>
          </a:xfrm>
          <a:prstGeom prst="wedgeRectCallout">
            <a:avLst>
              <a:gd name="adj1" fmla="val 93003"/>
              <a:gd name="adj2" fmla="val 547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Entrada en la UNESCO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BCA5FE01-80DC-47CC-984E-1EA0BA294F48}"/>
              </a:ext>
            </a:extLst>
          </p:cNvPr>
          <p:cNvSpPr/>
          <p:nvPr/>
        </p:nvSpPr>
        <p:spPr>
          <a:xfrm>
            <a:off x="-921" y="1623919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Miguel Primo de Rivera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9F6857B2-2234-4053-AA8B-A1177B3B24F1}"/>
              </a:ext>
            </a:extLst>
          </p:cNvPr>
          <p:cNvSpPr/>
          <p:nvPr/>
        </p:nvSpPr>
        <p:spPr>
          <a:xfrm>
            <a:off x="809174" y="1634225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A. Primo de Rivera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71C3E05E-38DA-4C3C-9B85-5796B452DA06}"/>
              </a:ext>
            </a:extLst>
          </p:cNvPr>
          <p:cNvSpPr/>
          <p:nvPr/>
        </p:nvSpPr>
        <p:spPr>
          <a:xfrm>
            <a:off x="1618245" y="1633593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Calvo Sotelo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7E058805-8F08-4309-A66E-7A3FAAD5523A}"/>
              </a:ext>
            </a:extLst>
          </p:cNvPr>
          <p:cNvSpPr/>
          <p:nvPr/>
        </p:nvSpPr>
        <p:spPr>
          <a:xfrm>
            <a:off x="3199455" y="1633592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María Gil Robles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C2483DF8-D214-42D2-9E60-264EE9FE0B84}"/>
              </a:ext>
            </a:extLst>
          </p:cNvPr>
          <p:cNvSpPr/>
          <p:nvPr/>
        </p:nvSpPr>
        <p:spPr>
          <a:xfrm>
            <a:off x="2380078" y="1642563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Manuel </a:t>
            </a:r>
            <a:r>
              <a:rPr lang="es-ES" sz="800" dirty="0" err="1">
                <a:solidFill>
                  <a:schemeClr val="tx1"/>
                </a:solidFill>
              </a:rPr>
              <a:t>Fal</a:t>
            </a:r>
            <a:r>
              <a:rPr lang="es-ES" sz="800" dirty="0">
                <a:solidFill>
                  <a:schemeClr val="tx1"/>
                </a:solidFill>
              </a:rPr>
              <a:t> Conde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7E1CCA44-AE5F-477A-A6FF-8D09AE4EF92F}"/>
              </a:ext>
            </a:extLst>
          </p:cNvPr>
          <p:cNvSpPr/>
          <p:nvPr/>
        </p:nvSpPr>
        <p:spPr>
          <a:xfrm>
            <a:off x="3988515" y="1642563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Emilio Mola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55343AB1-E82B-4144-ABEB-1FD89808EC50}"/>
              </a:ext>
            </a:extLst>
          </p:cNvPr>
          <p:cNvSpPr/>
          <p:nvPr/>
        </p:nvSpPr>
        <p:spPr>
          <a:xfrm>
            <a:off x="4730263" y="1633250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Francisco Franco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D47B64A3-1C69-4EC0-A4E5-BB8E296F34DA}"/>
              </a:ext>
            </a:extLst>
          </p:cNvPr>
          <p:cNvSpPr/>
          <p:nvPr/>
        </p:nvSpPr>
        <p:spPr>
          <a:xfrm>
            <a:off x="5491688" y="1642563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Serrano Suñer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B8D44AD9-BBD5-4AD7-8537-3952606AC156}"/>
              </a:ext>
            </a:extLst>
          </p:cNvPr>
          <p:cNvSpPr/>
          <p:nvPr/>
        </p:nvSpPr>
        <p:spPr>
          <a:xfrm>
            <a:off x="6282098" y="1642381"/>
            <a:ext cx="772217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Ángel Serrano Suñer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4C1B2881-CA43-43A9-9F04-6131F85A7EE8}"/>
              </a:ext>
            </a:extLst>
          </p:cNvPr>
          <p:cNvSpPr/>
          <p:nvPr/>
        </p:nvSpPr>
        <p:spPr>
          <a:xfrm>
            <a:off x="8757983" y="1834331"/>
            <a:ext cx="559196" cy="137786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M. Fraga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10CD1824-446E-429B-AB94-E5B7673B76E0}"/>
              </a:ext>
            </a:extLst>
          </p:cNvPr>
          <p:cNvSpPr/>
          <p:nvPr/>
        </p:nvSpPr>
        <p:spPr>
          <a:xfrm>
            <a:off x="9634365" y="1834820"/>
            <a:ext cx="551706" cy="23232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C. Arias Navarro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16278ED7-9A6E-48CB-B722-615A52AB1FAA}"/>
              </a:ext>
            </a:extLst>
          </p:cNvPr>
          <p:cNvSpPr/>
          <p:nvPr/>
        </p:nvSpPr>
        <p:spPr>
          <a:xfrm>
            <a:off x="10473185" y="1787684"/>
            <a:ext cx="713452" cy="277454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Luis Carrero Blanco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7" name="Speech Bubble: Rectangle 206">
            <a:extLst>
              <a:ext uri="{FF2B5EF4-FFF2-40B4-BE49-F238E27FC236}">
                <a16:creationId xmlns:a16="http://schemas.microsoft.com/office/drawing/2014/main" id="{13AB39C1-08CA-4274-A3B6-49F0857CE5A5}"/>
              </a:ext>
            </a:extLst>
          </p:cNvPr>
          <p:cNvSpPr/>
          <p:nvPr/>
        </p:nvSpPr>
        <p:spPr>
          <a:xfrm>
            <a:off x="11339786" y="1807623"/>
            <a:ext cx="773364" cy="15700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Adolfo Suárez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C9ECAA1F-F34D-4AC8-99D4-72C1436EE2AC}"/>
              </a:ext>
            </a:extLst>
          </p:cNvPr>
          <p:cNvSpPr/>
          <p:nvPr/>
        </p:nvSpPr>
        <p:spPr>
          <a:xfrm>
            <a:off x="7939165" y="1813428"/>
            <a:ext cx="772217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Laureano López Rodó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98810"/>
            <a:ext cx="1307309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5067" y="5889285"/>
            <a:ext cx="6012450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360121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9881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216302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78035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369350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29909" y="111261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9979066" y="157398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04688" y="1288069"/>
            <a:ext cx="2974289" cy="441280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1626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71152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7203158" y="4504581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93406" y="3049770"/>
            <a:ext cx="550068" cy="242201"/>
          </a:xfrm>
          <a:prstGeom prst="wedgeRectCallout">
            <a:avLst>
              <a:gd name="adj1" fmla="val 3479"/>
              <a:gd name="adj2" fmla="val 17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127653" y="1915259"/>
            <a:ext cx="568433" cy="29021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Divorcio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4265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489663" y="4497359"/>
            <a:ext cx="53183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EAFC19A2-879C-4D8E-BE39-E36F810A9D1B}"/>
              </a:ext>
            </a:extLst>
          </p:cNvPr>
          <p:cNvSpPr/>
          <p:nvPr/>
        </p:nvSpPr>
        <p:spPr>
          <a:xfrm>
            <a:off x="1194655" y="1878914"/>
            <a:ext cx="724837" cy="31552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Acuerdos Santa Sede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A72F18F9-C2ED-4EB1-967F-F02E13ED513C}"/>
              </a:ext>
            </a:extLst>
          </p:cNvPr>
          <p:cNvSpPr/>
          <p:nvPr/>
        </p:nvSpPr>
        <p:spPr>
          <a:xfrm>
            <a:off x="9598632" y="2163587"/>
            <a:ext cx="453060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Del suelo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C86F9C4B-6DB4-466B-ACA1-9BDA999B7323}"/>
              </a:ext>
            </a:extLst>
          </p:cNvPr>
          <p:cNvSpPr/>
          <p:nvPr/>
        </p:nvSpPr>
        <p:spPr>
          <a:xfrm>
            <a:off x="1674684" y="4508662"/>
            <a:ext cx="774909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Estatutos de Autonomía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F433A5FF-BB4F-4B8D-B9DB-1E91EFC4A5B3}"/>
              </a:ext>
            </a:extLst>
          </p:cNvPr>
          <p:cNvSpPr/>
          <p:nvPr/>
        </p:nvSpPr>
        <p:spPr>
          <a:xfrm>
            <a:off x="1766179" y="1390039"/>
            <a:ext cx="463237" cy="203497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LOECE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6" name="Speech Bubble: Rectangle 315">
            <a:extLst>
              <a:ext uri="{FF2B5EF4-FFF2-40B4-BE49-F238E27FC236}">
                <a16:creationId xmlns:a16="http://schemas.microsoft.com/office/drawing/2014/main" id="{8A7F6364-119D-498F-AEA3-B3ED091B63CA}"/>
              </a:ext>
            </a:extLst>
          </p:cNvPr>
          <p:cNvSpPr/>
          <p:nvPr/>
        </p:nvSpPr>
        <p:spPr>
          <a:xfrm>
            <a:off x="3986080" y="45058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7" name="Speech Bubble: Rectangle 316">
            <a:extLst>
              <a:ext uri="{FF2B5EF4-FFF2-40B4-BE49-F238E27FC236}">
                <a16:creationId xmlns:a16="http://schemas.microsoft.com/office/drawing/2014/main" id="{12CD58B8-F4B4-4549-9CC5-1B9BD8EB447A}"/>
              </a:ext>
            </a:extLst>
          </p:cNvPr>
          <p:cNvSpPr/>
          <p:nvPr/>
        </p:nvSpPr>
        <p:spPr>
          <a:xfrm>
            <a:off x="6044009" y="450596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LOGSE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38968DA-B19D-40A8-A213-8B8723D7F03E}"/>
              </a:ext>
            </a:extLst>
          </p:cNvPr>
          <p:cNvSpPr/>
          <p:nvPr/>
        </p:nvSpPr>
        <p:spPr>
          <a:xfrm>
            <a:off x="11456125" y="2174150"/>
            <a:ext cx="516022" cy="30599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9" name="Speech Bubble: Rectangle 318">
            <a:extLst>
              <a:ext uri="{FF2B5EF4-FFF2-40B4-BE49-F238E27FC236}">
                <a16:creationId xmlns:a16="http://schemas.microsoft.com/office/drawing/2014/main" id="{F0CCB61A-1B94-47F0-8136-210128922DBD}"/>
              </a:ext>
            </a:extLst>
          </p:cNvPr>
          <p:cNvSpPr/>
          <p:nvPr/>
        </p:nvSpPr>
        <p:spPr>
          <a:xfrm>
            <a:off x="10883796" y="2164701"/>
            <a:ext cx="529843" cy="31195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 Partidos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0" name="Speech Bubble: Rectangle 319">
            <a:extLst>
              <a:ext uri="{FF2B5EF4-FFF2-40B4-BE49-F238E27FC236}">
                <a16:creationId xmlns:a16="http://schemas.microsoft.com/office/drawing/2014/main" id="{82D4C327-656F-4211-B6FE-0C01DD5A9A58}"/>
              </a:ext>
            </a:extLst>
          </p:cNvPr>
          <p:cNvSpPr/>
          <p:nvPr/>
        </p:nvSpPr>
        <p:spPr>
          <a:xfrm>
            <a:off x="10063550" y="2164155"/>
            <a:ext cx="768971" cy="315988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Antiterrorista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1" name="Speech Bubble: Rectangle 320">
            <a:extLst>
              <a:ext uri="{FF2B5EF4-FFF2-40B4-BE49-F238E27FC236}">
                <a16:creationId xmlns:a16="http://schemas.microsoft.com/office/drawing/2014/main" id="{3804BDE2-FCCE-43E2-8F7A-F9F1A2DBB532}"/>
              </a:ext>
            </a:extLst>
          </p:cNvPr>
          <p:cNvSpPr/>
          <p:nvPr/>
        </p:nvSpPr>
        <p:spPr>
          <a:xfrm>
            <a:off x="8990091" y="2166995"/>
            <a:ext cx="592458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Protocolo Kioto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DE1B07C1-0111-4896-A0B2-648A71F5D19F}"/>
              </a:ext>
            </a:extLst>
          </p:cNvPr>
          <p:cNvSpPr/>
          <p:nvPr/>
        </p:nvSpPr>
        <p:spPr>
          <a:xfrm>
            <a:off x="8456128" y="4463438"/>
            <a:ext cx="1049704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Privatizaciones de Empresas Públicas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3" name="Speech Bubble: Rectangle 322">
            <a:extLst>
              <a:ext uri="{FF2B5EF4-FFF2-40B4-BE49-F238E27FC236}">
                <a16:creationId xmlns:a16="http://schemas.microsoft.com/office/drawing/2014/main" id="{DBC39380-D312-4785-93B5-5ABAC90014F6}"/>
              </a:ext>
            </a:extLst>
          </p:cNvPr>
          <p:cNvSpPr/>
          <p:nvPr/>
        </p:nvSpPr>
        <p:spPr>
          <a:xfrm>
            <a:off x="1622899" y="712548"/>
            <a:ext cx="1863958" cy="433006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Distintos modelos de transición: continuistas, rupturistas, reformistas.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26" name="Speech Bubble: Rectangle 325">
            <a:extLst>
              <a:ext uri="{FF2B5EF4-FFF2-40B4-BE49-F238E27FC236}">
                <a16:creationId xmlns:a16="http://schemas.microsoft.com/office/drawing/2014/main" id="{94642645-0DBC-4CEB-98C4-729B8607092F}"/>
              </a:ext>
            </a:extLst>
          </p:cNvPr>
          <p:cNvSpPr/>
          <p:nvPr/>
        </p:nvSpPr>
        <p:spPr>
          <a:xfrm>
            <a:off x="2260784" y="1390258"/>
            <a:ext cx="463237" cy="2223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Dim</a:t>
            </a:r>
            <a:r>
              <a:rPr lang="es-ES" sz="800" dirty="0">
                <a:solidFill>
                  <a:schemeClr val="tx1"/>
                </a:solidFill>
              </a:rPr>
              <a:t>. Suárez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8" name="Speech Bubble: Rectangle 327">
            <a:extLst>
              <a:ext uri="{FF2B5EF4-FFF2-40B4-BE49-F238E27FC236}">
                <a16:creationId xmlns:a16="http://schemas.microsoft.com/office/drawing/2014/main" id="{FEB8DC48-8B85-4986-BD47-CECCDBB6DB06}"/>
              </a:ext>
            </a:extLst>
          </p:cNvPr>
          <p:cNvSpPr/>
          <p:nvPr/>
        </p:nvSpPr>
        <p:spPr>
          <a:xfrm>
            <a:off x="908826" y="2979424"/>
            <a:ext cx="658138" cy="270868"/>
          </a:xfrm>
          <a:prstGeom prst="wedgeRectCallout">
            <a:avLst>
              <a:gd name="adj1" fmla="val -78426"/>
              <a:gd name="adj2" fmla="val -27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Generalitat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69CED8F9-7D82-411E-8EB7-B681044127D7}"/>
              </a:ext>
            </a:extLst>
          </p:cNvPr>
          <p:cNvSpPr/>
          <p:nvPr/>
        </p:nvSpPr>
        <p:spPr>
          <a:xfrm>
            <a:off x="2683687" y="5058998"/>
            <a:ext cx="558086" cy="223842"/>
          </a:xfrm>
          <a:prstGeom prst="wedgeRectCallout">
            <a:avLst>
              <a:gd name="adj1" fmla="val 61639"/>
              <a:gd name="adj2" fmla="val -123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Mundial 82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BBFED618-7E91-49EF-9997-8DE8DD62B9EC}"/>
              </a:ext>
            </a:extLst>
          </p:cNvPr>
          <p:cNvSpPr/>
          <p:nvPr/>
        </p:nvSpPr>
        <p:spPr>
          <a:xfrm>
            <a:off x="6895282" y="2109436"/>
            <a:ext cx="592458" cy="38385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AVE Madrid-Sevilla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0B08D9F9-0324-4ECA-AA72-D6F9425FB833}"/>
              </a:ext>
            </a:extLst>
          </p:cNvPr>
          <p:cNvSpPr/>
          <p:nvPr/>
        </p:nvSpPr>
        <p:spPr>
          <a:xfrm>
            <a:off x="10882354" y="153774"/>
            <a:ext cx="406714" cy="242201"/>
          </a:xfrm>
          <a:prstGeom prst="wedgeRectCallout">
            <a:avLst>
              <a:gd name="adj1" fmla="val -10672"/>
              <a:gd name="adj2" fmla="val 799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3" name="Speech Bubble: Rectangle 332">
            <a:extLst>
              <a:ext uri="{FF2B5EF4-FFF2-40B4-BE49-F238E27FC236}">
                <a16:creationId xmlns:a16="http://schemas.microsoft.com/office/drawing/2014/main" id="{0706BDA3-06A4-4337-BF5D-7F1F6F293E89}"/>
              </a:ext>
            </a:extLst>
          </p:cNvPr>
          <p:cNvSpPr/>
          <p:nvPr/>
        </p:nvSpPr>
        <p:spPr>
          <a:xfrm>
            <a:off x="9500615" y="2877731"/>
            <a:ext cx="649093" cy="242201"/>
          </a:xfrm>
          <a:prstGeom prst="wedgeRectCallout">
            <a:avLst>
              <a:gd name="adj1" fmla="val -10672"/>
              <a:gd name="adj2" fmla="val 799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Foro Ermua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EE57A6CC-BD2B-4F04-85F9-F2D7C3B14279}"/>
              </a:ext>
            </a:extLst>
          </p:cNvPr>
          <p:cNvSpPr/>
          <p:nvPr/>
        </p:nvSpPr>
        <p:spPr>
          <a:xfrm>
            <a:off x="5768182" y="1444997"/>
            <a:ext cx="617390" cy="184983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S. Carrillo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Speech Bubble: Rectangle 337">
            <a:extLst>
              <a:ext uri="{FF2B5EF4-FFF2-40B4-BE49-F238E27FC236}">
                <a16:creationId xmlns:a16="http://schemas.microsoft.com/office/drawing/2014/main" id="{22E543F5-8C50-428D-9C47-6D897F64FDF8}"/>
              </a:ext>
            </a:extLst>
          </p:cNvPr>
          <p:cNvSpPr/>
          <p:nvPr/>
        </p:nvSpPr>
        <p:spPr>
          <a:xfrm>
            <a:off x="6406183" y="1464256"/>
            <a:ext cx="617390" cy="22428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Tierno Galván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9" name="Speech Bubble: Rectangle 338">
            <a:extLst>
              <a:ext uri="{FF2B5EF4-FFF2-40B4-BE49-F238E27FC236}">
                <a16:creationId xmlns:a16="http://schemas.microsoft.com/office/drawing/2014/main" id="{4DA70B84-647F-42A9-ACBC-90D6E12AD0CD}"/>
              </a:ext>
            </a:extLst>
          </p:cNvPr>
          <p:cNvSpPr/>
          <p:nvPr/>
        </p:nvSpPr>
        <p:spPr>
          <a:xfrm>
            <a:off x="7034446" y="1493524"/>
            <a:ext cx="727709" cy="14546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F. González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7" name="Speech Bubble: Rectangle 346">
            <a:extLst>
              <a:ext uri="{FF2B5EF4-FFF2-40B4-BE49-F238E27FC236}">
                <a16:creationId xmlns:a16="http://schemas.microsoft.com/office/drawing/2014/main" id="{22103450-96AE-4B7D-B734-77B2B8A3AB22}"/>
              </a:ext>
            </a:extLst>
          </p:cNvPr>
          <p:cNvSpPr/>
          <p:nvPr/>
        </p:nvSpPr>
        <p:spPr>
          <a:xfrm>
            <a:off x="7825610" y="1493134"/>
            <a:ext cx="727709" cy="165243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J. Tarradellas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8" name="Speech Bubble: Rectangle 347">
            <a:extLst>
              <a:ext uri="{FF2B5EF4-FFF2-40B4-BE49-F238E27FC236}">
                <a16:creationId xmlns:a16="http://schemas.microsoft.com/office/drawing/2014/main" id="{106B7B03-A7DA-4386-A0C5-385044C3A5C7}"/>
              </a:ext>
            </a:extLst>
          </p:cNvPr>
          <p:cNvSpPr/>
          <p:nvPr/>
        </p:nvSpPr>
        <p:spPr>
          <a:xfrm>
            <a:off x="8702389" y="1503383"/>
            <a:ext cx="508490" cy="16259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J. Pujol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2" name="Speech Bubble: Rectangle 351">
            <a:extLst>
              <a:ext uri="{FF2B5EF4-FFF2-40B4-BE49-F238E27FC236}">
                <a16:creationId xmlns:a16="http://schemas.microsoft.com/office/drawing/2014/main" id="{58125134-0BE4-45D4-B959-E086F33298DB}"/>
              </a:ext>
            </a:extLst>
          </p:cNvPr>
          <p:cNvSpPr/>
          <p:nvPr/>
        </p:nvSpPr>
        <p:spPr>
          <a:xfrm>
            <a:off x="9997025" y="1408746"/>
            <a:ext cx="678778" cy="21228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Tco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Fnez</a:t>
            </a:r>
            <a:r>
              <a:rPr lang="es-ES" sz="800" dirty="0">
                <a:solidFill>
                  <a:schemeClr val="tx1"/>
                </a:solidFill>
              </a:rPr>
              <a:t> Miranda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4" name="Speech Bubble: Rectangle 353">
            <a:extLst>
              <a:ext uri="{FF2B5EF4-FFF2-40B4-BE49-F238E27FC236}">
                <a16:creationId xmlns:a16="http://schemas.microsoft.com/office/drawing/2014/main" id="{B00456DA-0CCD-4942-B070-0D55355AE256}"/>
              </a:ext>
            </a:extLst>
          </p:cNvPr>
          <p:cNvSpPr/>
          <p:nvPr/>
        </p:nvSpPr>
        <p:spPr>
          <a:xfrm>
            <a:off x="10674735" y="1417831"/>
            <a:ext cx="678778" cy="210464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Calvo Sotelo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5" name="Speech Bubble: Rectangle 354">
            <a:extLst>
              <a:ext uri="{FF2B5EF4-FFF2-40B4-BE49-F238E27FC236}">
                <a16:creationId xmlns:a16="http://schemas.microsoft.com/office/drawing/2014/main" id="{C61A2371-5AF6-49D3-8293-E86C8C9B7E90}"/>
              </a:ext>
            </a:extLst>
          </p:cNvPr>
          <p:cNvSpPr/>
          <p:nvPr/>
        </p:nvSpPr>
        <p:spPr>
          <a:xfrm>
            <a:off x="11454492" y="1425537"/>
            <a:ext cx="529291" cy="1211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B. </a:t>
            </a:r>
            <a:r>
              <a:rPr lang="es-ES" sz="800" dirty="0" err="1">
                <a:solidFill>
                  <a:schemeClr val="tx1"/>
                </a:solidFill>
              </a:rPr>
              <a:t>Piñar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José Antonio Ardanza - Conoce Lehendakaritza - Gobierno Vasco - Euskadi.eus">
            <a:extLst>
              <a:ext uri="{FF2B5EF4-FFF2-40B4-BE49-F238E27FC236}">
                <a16:creationId xmlns:a16="http://schemas.microsoft.com/office/drawing/2014/main" id="{917A80C8-FAAB-4B04-97C3-507BB424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5" t="5367" r="23962" b="50000"/>
          <a:stretch/>
        </p:blipFill>
        <p:spPr bwMode="auto">
          <a:xfrm>
            <a:off x="9317184" y="777454"/>
            <a:ext cx="658514" cy="7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9" name="Speech Bubble: Rectangle 348">
            <a:extLst>
              <a:ext uri="{FF2B5EF4-FFF2-40B4-BE49-F238E27FC236}">
                <a16:creationId xmlns:a16="http://schemas.microsoft.com/office/drawing/2014/main" id="{E129DE5E-009F-4A7F-8EAC-8551C2812DDA}"/>
              </a:ext>
            </a:extLst>
          </p:cNvPr>
          <p:cNvSpPr/>
          <p:nvPr/>
        </p:nvSpPr>
        <p:spPr>
          <a:xfrm>
            <a:off x="9265909" y="1507290"/>
            <a:ext cx="703703" cy="150759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J.A. Ardanza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1801741" y="5136244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Asesinato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062112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586672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981513" y="2342992"/>
            <a:ext cx="452098" cy="282563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 Econ.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Aboli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7129515" y="2313597"/>
            <a:ext cx="574929" cy="347535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 de París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A08707F0-B231-421D-8D40-CFE88F85A9EF}"/>
              </a:ext>
            </a:extLst>
          </p:cNvPr>
          <p:cNvSpPr/>
          <p:nvPr/>
        </p:nvSpPr>
        <p:spPr>
          <a:xfrm>
            <a:off x="2518464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Plan </a:t>
            </a:r>
            <a:r>
              <a:rPr lang="es-ES" sz="800" dirty="0" err="1">
                <a:solidFill>
                  <a:schemeClr val="tx1"/>
                </a:solidFill>
              </a:rPr>
              <a:t>Ibarr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29A538F2-A9B5-4004-B879-AFA9EC1EEDB7}"/>
              </a:ext>
            </a:extLst>
          </p:cNvPr>
          <p:cNvSpPr/>
          <p:nvPr/>
        </p:nvSpPr>
        <p:spPr>
          <a:xfrm>
            <a:off x="5447335" y="2372495"/>
            <a:ext cx="497226" cy="1906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LOMCE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41E7105F-DB0B-42A3-A7B3-ED2F03D5BC6E}"/>
              </a:ext>
            </a:extLst>
          </p:cNvPr>
          <p:cNvSpPr/>
          <p:nvPr/>
        </p:nvSpPr>
        <p:spPr>
          <a:xfrm>
            <a:off x="2039194" y="5619110"/>
            <a:ext cx="477474" cy="242201"/>
          </a:xfrm>
          <a:prstGeom prst="wedgeRectCallout">
            <a:avLst>
              <a:gd name="adj1" fmla="val -77882"/>
              <a:gd name="adj2" fmla="val 720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7F90EC53-E92A-451B-8B7D-C1934EBD2231}"/>
              </a:ext>
            </a:extLst>
          </p:cNvPr>
          <p:cNvSpPr/>
          <p:nvPr/>
        </p:nvSpPr>
        <p:spPr>
          <a:xfrm>
            <a:off x="886850" y="5115907"/>
            <a:ext cx="526589" cy="242201"/>
          </a:xfrm>
          <a:prstGeom prst="wedgeRectCallout">
            <a:avLst>
              <a:gd name="adj1" fmla="val 77473"/>
              <a:gd name="adj2" fmla="val -343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PACMA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A5655237-94EB-4728-A314-A8C85C2CCEB3}"/>
              </a:ext>
            </a:extLst>
          </p:cNvPr>
          <p:cNvSpPr/>
          <p:nvPr/>
        </p:nvSpPr>
        <p:spPr>
          <a:xfrm>
            <a:off x="8070356" y="2361684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Exhuma.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Franco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38D3895C-4D36-4258-ABAA-918B0B20BD1D}"/>
              </a:ext>
            </a:extLst>
          </p:cNvPr>
          <p:cNvSpPr/>
          <p:nvPr/>
        </p:nvSpPr>
        <p:spPr>
          <a:xfrm>
            <a:off x="7044520" y="30813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2299AD0-59A6-4E73-B22B-3FC3F0CD929A}"/>
              </a:ext>
            </a:extLst>
          </p:cNvPr>
          <p:cNvSpPr/>
          <p:nvPr/>
        </p:nvSpPr>
        <p:spPr>
          <a:xfrm>
            <a:off x="16220" y="4556761"/>
            <a:ext cx="526589" cy="268074"/>
          </a:xfrm>
          <a:prstGeom prst="wedgeRectCallout">
            <a:avLst>
              <a:gd name="adj1" fmla="val -6456"/>
              <a:gd name="adj2" fmla="val 280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ARMH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3123</Words>
  <Application>Microsoft Office PowerPoint</Application>
  <PresentationFormat>Widescreen</PresentationFormat>
  <Paragraphs>1251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403</cp:revision>
  <dcterms:created xsi:type="dcterms:W3CDTF">2020-10-20T01:58:32Z</dcterms:created>
  <dcterms:modified xsi:type="dcterms:W3CDTF">2020-10-29T04:50:35Z</dcterms:modified>
</cp:coreProperties>
</file>